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4"/>
  </p:sldMasterIdLst>
  <p:notesMasterIdLst>
    <p:notesMasterId r:id="rId19"/>
  </p:notesMasterIdLst>
  <p:sldIdLst>
    <p:sldId id="369" r:id="rId5"/>
    <p:sldId id="406" r:id="rId6"/>
    <p:sldId id="484" r:id="rId7"/>
    <p:sldId id="449" r:id="rId8"/>
    <p:sldId id="483" r:id="rId9"/>
    <p:sldId id="471" r:id="rId10"/>
    <p:sldId id="417" r:id="rId11"/>
    <p:sldId id="418" r:id="rId12"/>
    <p:sldId id="481" r:id="rId13"/>
    <p:sldId id="423" r:id="rId14"/>
    <p:sldId id="430" r:id="rId15"/>
    <p:sldId id="439" r:id="rId16"/>
    <p:sldId id="469" r:id="rId17"/>
    <p:sldId id="479" r:id="rId18"/>
  </p:sldIdLst>
  <p:sldSz cx="12192000" cy="6858000"/>
  <p:notesSz cx="6858000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inleitung" id="{2E74EDDF-8580-4867-98C1-FCF9B1A57675}">
          <p14:sldIdLst>
            <p14:sldId id="369"/>
            <p14:sldId id="406"/>
            <p14:sldId id="484"/>
            <p14:sldId id="449"/>
            <p14:sldId id="483"/>
            <p14:sldId id="471"/>
            <p14:sldId id="417"/>
            <p14:sldId id="418"/>
          </p14:sldIdLst>
        </p14:section>
        <p14:section name="Brandfall" id="{BA5E129B-4032-4F09-B423-26EACB8360C3}">
          <p14:sldIdLst>
            <p14:sldId id="481"/>
            <p14:sldId id="423"/>
            <p14:sldId id="430"/>
            <p14:sldId id="439"/>
            <p14:sldId id="469"/>
            <p14:sldId id="47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e Rivas" initials="JR" lastIdx="2" clrIdx="0">
    <p:extLst>
      <p:ext uri="{19B8F6BF-5375-455C-9EA6-DF929625EA0E}">
        <p15:presenceInfo xmlns:p15="http://schemas.microsoft.com/office/powerpoint/2012/main" userId="Jose Riva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CBC9"/>
    <a:srgbClr val="D1D1C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45" autoAdjust="0"/>
    <p:restoredTop sz="95226" autoAdjust="0"/>
  </p:normalViewPr>
  <p:slideViewPr>
    <p:cSldViewPr snapToGrid="0">
      <p:cViewPr varScale="1">
        <p:scale>
          <a:sx n="92" d="100"/>
          <a:sy n="92" d="100"/>
        </p:scale>
        <p:origin x="250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-5124"/>
    </p:cViewPr>
  </p:sorterViewPr>
  <p:notesViewPr>
    <p:cSldViewPr snapToGrid="0">
      <p:cViewPr varScale="1">
        <p:scale>
          <a:sx n="81" d="100"/>
          <a:sy n="81" d="100"/>
        </p:scale>
        <p:origin x="205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2-24T13:38:56.1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14 253 10464,'-4'-3'919,"4"2"-801,-1 1 0,0-1 0,1 1 0,-1-1 0,0 1 0,1-1 1,-1 1-1,1-1 0,-1 0 0,1 1 0,-1-1 0,1 0 0,-1 1 0,1-1 0,0 0 1,-1 0-1,1 1 0,0-1 0,0 0 0,0 0 0,-1 1 0,1-1 0,0 0 0,0 0 0,0 0 1,0 0-1,0 1 0,1-1 0,-1 0 0,0 0 0,0 1 0,1-2-118,2-5 118,2 0 0,-1 1 0,1-1 0,-1 1 0,2 0 0,-1 0 0,1 1 0,0-1 0,0 1 0,0 0 0,3 0-118,16-11 75,0 2 1,13-5-76,-29 15 76,31-15-40,1 3 0,0 1 0,1 2-1,1 2 1,-1 1 0,2 3-1,-1 1 1,1 3 0,0 1-1,0 2 1,0 2 0,-1 2-1,31 7-35,-32-2 220,0 2 0,-1 1 0,0 2 0,7 6-220,-32-13 89,-1 1 0,0 0 0,0 1-1,-1 1 1,0 0 0,-1 1 0,0 1-1,0 0 1,-2 0 0,1 1-1,7 13-88,-15-20 57,0 0 0,-1 1-1,0 0 1,0 0-1,0 0 1,-1 0 0,0 0-1,0 0 1,-1 0 0,0 1-1,0-1 1,-1 1-1,0-1 1,0 1 0,-1-1-1,0 0 1,0 1-1,-1-1 1,0 0 0,0 0-1,0 0 1,-1 0 0,0 0-1,-1 0 1,1-1-1,-3 2-56,-11 18 78,-2-1 0,0-1-1,-2-1 1,-10 9-78,-98 81 177,81-73-126,8-6 0,-159 140 117,130-109 386,-45 58-554,90-94 147,1 0-1,2 1 0,0 4-146,12-19 28,1 0 0,1 1 0,1-1 0,0 1 0,1 1 0,0-1 0,-1 13-28,5-23 41,1-1 1,-1 1-1,1 0 0,0-1 1,1 1-1,-1 0 0,1-1 1,0 1-1,1-1 0,-1 1 1,1-1-1,0 0 0,1 0 1,-1 1-1,1-2 0,0 1 1,0 0-1,0 0 0,1-1 1,0 0-1,0 0 0,0 0 1,0 0-1,0-1 0,1 1 1,0-1-1,-1 0 0,3 0-41,7 4 152,0 0-1,1-1 0,0-1 0,0 0 0,0-1 1,1-1-1,-1-1 0,1 0 0,4 0-151,18-1 100,-1-1-1,1-2 0,12-3-99,18-5 93,0-4 0,42-13-93,9-11-2501,-1-6-6362,-90 33 5519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2-24T13:38:57.3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328 53 9376,'1'-3'657,"-1"0"1,0 0-1,1 0 1,-1 0-1,0 0 1,-1 0-1,1 0 1,0 0-1,-1-1-657,0 3 59,1-1 1,-1 1-1,0 0 0,1 0 0,-1 0 1,0 0-1,0 0 0,0 0 0,0 0 0,0 1 1,0-1-1,0 0 0,0 0 0,0 1 1,0-1-1,0 0 0,0 1 0,0-1 1,-1 1-1,1 0 0,0-1 0,0 1 0,-1 0-58,-5-1 84,1 0 0,-1 0 0,0 1 1,1 0-1,-1 0 0,0 0 0,0 1 1,0 1-86,-18 3 269,-12 5-269,24-7 19,-7 3 38,0 1-1,0 0 0,-9 6-56,22-10 14,1 1-1,-1 0 0,0 0 0,1 1 1,0 0-1,0 0 0,1 0 0,-1 1 0,1-1 1,0 1-1,0 1-13,4-6 4,0 1 0,0-1 0,1 1 0,-1-1 0,0 1 0,1-1 1,-1 1-1,1-1 0,-1 1 0,1-1 0,0 1 0,-1 0 0,1-1 0,0 1 0,0 0 0,0-1 1,1 1-1,-1-1 0,0 2-4,1-1 11,0-1 1,-1 1-1,1-1 0,0 1 1,0-1-1,0 0 0,0 1 1,0-1-1,1 0 1,-1 0-1,0 0 0,1 0 1,-1 0-1,0 0 0,1 0 1,0 0-12,3 1 36,1 1 1,-1-1-1,1-1 0,0 1 1,0-1-1,0 0 1,0 0-1,0-1 0,0 0 1,1 0-37,13-2 172,-1 0-1,0-2 1,1 0 0,-2-2 0,1 0 0,0-1 0,-1 0 0,-1-2-1,12-7-171,-25 14 91,-1 0 0,0 0 0,0 0 0,0 0 0,-1-1 0,1 1 0,-1-1 0,3-2-91,-5 4 16,1 0-1,-1 1 0,1-1 0,-1 0 0,0 0 1,1 0-1,-1 0 0,0 0 0,0 0 1,0 0-1,1 0 0,-1 0 0,0 0 0,0 0 1,0 0-1,-1 0 0,1 0 0,0 0 1,0 0-1,0 0 0,-1 0 0,1 0 1,-1 0-1,1 0 0,-1 0 0,1 0 0,-1 1 1,1-1-1,-1 0 0,0 0 0,0 0-15,-17-16-1362,14 15 392,1-1 0,0 0 0,0 0-1,0 0 1,-1-2 970,-3-5-7834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2-24T13:56:31.0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11 279 10880,'-1'-1'294,"0"0"0,0-1 0,0 1 0,0 0 1,0 0-1,1-1 0,-1 1 0,0 0 0,1-1 1,-1 1-1,1-1 0,0 1 0,-1-1 0,1 1 0,0-1 1,0 0-295,0 0 94,1 0 0,-1 0 0,1 0-1,0 0 1,0 0 0,-1 0 0,1 0 0,1 0 0,-1 0 0,0 1 0,0-1 0,1-1-94,14-15-8,1 0 1,0 1-1,1 1 0,0 1 1,2 0-1,0 1 0,0 1 1,3 0 7,9-3-28,0 1-1,0 1 1,1 2 0,1 2 0,10-1 28,-33 7 22,1 2 0,0 0 0,0 0 0,1 1-1,-1 0 1,0 1 0,0 1 0,6 1-22,-16-2 3,-1 0-1,0 0 0,1 1 0,-1-1 0,0 1 1,1-1-1,-1 1 0,0-1 0,0 1 0,1 0 0,-1-1 1,0 1-1,0 0 0,0 0 0,0 0 0,0 0 0,0 0 1,0 0-1,0 0 0,-1 0 0,1 0 0,0 1 0,-1-1 1,1 0-1,-1 0 0,1 1 0,-1-1 0,0 0 0,1 1 1,-1-1-1,0 0 0,0 1 0,0 0-2,0 4 45,-1-1 0,0 0 0,0 0 0,0 0 0,-1 0 0,0 0 0,0 0 0,-1 2-45,-4 7 129,-1-1-1,0 0 0,-1 0 1,-8 9-129,-45 46 1033,22-25-142,13-12-43,0 0 0,-20 34-848,45-61 10,0 0 1,-1 0 0,1 0 0,1 1 0,-1-1-1,0 3-10,2-6-9,-1 0 0,1 0 1,0 1-1,0-1 0,0 0 0,0 0 0,0 0 0,0 0 0,0 0 0,0 0 0,0 0 0,1 0 0,-1 0 1,0 0-1,1 0 0,-1 0 0,1 0 0,-1 0 0,1 0 0,-1 0 0,1-1 0,0 1 0,-1 0 0,1 0 1,0 0-1,0-1 0,-1 1 0,1 0 0,0-1 0,1 1 9,2 1-173,1 0 1,0 0-1,1-1 0,-1 0 1,0 0-1,0 0 0,0-1 1,1 0-1,-1 0 0,1 0 173,4 0-577,18 1-250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2-24T13:56:31.3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1 15296,'-13'-1'5663,"13"2"-4415,2 2-320,-2-3-3776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2-24T13:56:31.9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21 151 11808,'-4'-6'1013,"1"0"0,0 0 0,1 0 0,-1 0 0,1-1 0,0-1-1013,2 6 44,-1 0 1,1 0-1,0 0 0,0 0 0,0 0 0,0 0 0,0 0 1,0 0-1,0-1 0,1 1 0,-1 0 0,1 0 0,0 0 1,-1 0-1,1 0 0,0 1 0,0-1 0,0 0 1,0 0-1,1 0 0,-1 1 0,2-2-44,3-2-27,0 0-1,1 0 1,0 1 0,0-1-1,0 2 1,0-1 0,1 1-1,-1 0 1,4 0 27,8-2-51,-1 0-1,1 2 1,8-1 51,-12 3-73,0 0 1,6 1 72,-15 0 6,-1 0 0,0 1 0,0 0 0,0 0 1,0 0-1,0 1 0,0-1 0,4 3-6,-8-4 5,-1 1 1,1-1-1,0 1 0,0-1 1,-1 1-1,1-1 0,0 1 0,0 0 1,-1-1-1,1 1 0,-1 0 1,1 0-1,-1-1 0,1 1 1,-1 0-1,1 0 0,-1 0 0,0-1 1,1 1-1,-1 0 0,0 0 1,0 0-6,1 1 10,-2-1 1,1 1 0,0 0-1,0-1 1,0 1 0,-1-1-1,1 1 1,-1-1 0,1 0-1,-1 1 1,1-1 0,-2 2-11,-3 4 62,0 0 1,0-1 0,0 1-1,-6 4-62,6-6 44,-50 48 622,28-28-159,1 1 0,-17 23-507,41-46 5,0 1 1,-1-1-1,1 1 1,0 0-1,1 0 1,-1 0-1,1 0 1,0 0-1,0 0 1,0 0-1,0 0 1,1 0-1,-1 4-5,1-6-6,0 0 0,0 0 0,1 0 0,-1 0 0,1 0 0,-1 0 0,1 0 0,-1 0 0,1-1 0,0 1 1,0 0-1,0 0 0,0 0 0,0-1 0,1 1 0,-1-1 0,0 1 0,1-1 0,-1 1 0,1-1 0,-1 0 0,1 0 0,0 1 0,0-1 0,-1 0 0,1-1 0,0 1 0,0 0 0,1 0 6,1 0-439,0 0 0,1 0-1,-1-1 1,1 1 0,-1-1-1,0 0 1,1 0 0,3-1 439,18-4-8645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2-24T13:56:32.3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46 16384,'-19'0'6047,"13"-7"-4703,0-1-352,5 2-480,-1 1-480,0-1-1792,1-1 992,1 0-4032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2-24T13:56:33.0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16 121 11712,'-3'-4'1648,"2"3"-1294,1 0 1,-1 0-1,0 0 0,1 0 1,-1 0-1,1 0 0,-1 0 0,1 0 1,0 0-1,-1-1-354,1 1 44,0 0 0,1 1-1,-1-1 1,0 0 0,0 1 0,0-1-1,1 0 1,-1 1 0,0-1-1,1 1 1,-1-1 0,0 1 0,1-1-1,-1 1 1,1-1 0,-1 1-1,1-1 1,-1 1 0,1-1 0,-1 1-1,1 0 1,-1-1 0,1 1-44,15-10-143,0 0 1,1 2 0,0 0 0,1 1-1,10-4 143,11 0-209,0 1-1,6 1 210,-27 6-6,0 1 0,2 0 6,-14 2 1,0 0 1,0 0-1,0 0 1,0 1-1,0 0 1,-1 0 0,1 1-1,2 0-1,-7-2 16,-1 1 0,1-1 0,0 0 0,0 0 0,0 1 1,0-1-1,-1 1 0,1-1 0,0 1 0,0-1 0,-1 1 0,1-1 0,0 1 0,-1-1 0,1 1 0,-1 0 0,1-1 0,-1 1 0,1 0 0,-1 0 0,1-1 0,-1 1 0,0 0 1,1 0-1,-1 0 0,0 0 0,0-1 0,1 1 0,-1 0 0,0 0 0,0 0 0,0 0 0,0 0 0,0 0 0,-1 0 0,1-1 0,0 1 0,0 0 0,0 0 0,-1 0 1,1 0-1,0-1 0,-1 1 0,1 0 0,-1 0 0,1-1 0,-1 1 0,1 0 0,-1 0-16,-4 4 177,1 1 1,-1-1-1,-1 1 1,1-2-1,-4 3-177,8-5-5,-101 73 1502,63-48-920,1 2 0,-28 28-577,52-44 29,1 1 1,0 1-1,1 0 0,1 1 1,0 0-1,0 2-29,10-17-2,0 1 0,0 0 0,0-1 0,1 1-1,-1 0 1,0 0 0,1 0 0,0 0 0,-1-1 0,1 1 0,0 0 0,0 0 0,0 0-1,0 0 1,0 0 0,0 0 0,1 0 0,-1 0 0,0 0 0,1-1 0,0 1 0,-1 0 0,1 0-1,0-1 1,0 1 0,0 0 0,0-1 0,0 1 0,1-1 0,-1 1 0,0-1 0,1 0-1,-1 1 1,1-1 0,-1 0 0,1 0 0,0 0 0,-1 0 0,1 0 0,0-1 0,0 1-1,-1 0 1,3-1 2,8 3-655,0 0-1,0-2 0,0 1 0,0-2 0,5 1 656,7-2-4875,1-1 0,3-1 4875,1-3-4730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2-24T13:56:33.3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60 17887,'-20'-10'6592,"17"7"-5120,0 0-416,3 3-2176,-2 0 384,2-1-4576,3-13 2976,-3-15-7583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2-24T13:55:08.8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1230 849 8320,'2'-2'460,"0"1"0,0 0 0,0 0 0,0 0 0,0 0 0,0 0 0,0 1 0,0-1 0,0 1 0,0-1 0,0 1 0,1 0 0,-1-1 0,0 1 0,0 1 0,2-1-460,-4 0 320,-2 0 102,0 1 1,0-1 0,-1 0 0,1 0 0,0 0-1,-1 0 1,1 0 0,0-1 0,0 1 0,-3-1-423,1-1 102,0 1 1,0-1 0,0 0 0,0 0 0,0 0-1,1-1 1,-1 1 0,-2-3-103,6 5-5,0-1 0,-1 1 0,1 0 0,-1-1 0,1 1 0,-1-1 0,1 1 0,0 0 0,-1-1 0,1 1 0,0-1 1,-1 1-1,1-1 0,0 1 0,0-1 0,0 1 0,-1-1 0,1 0 0,0 1 0,0-1 0,0 1 0,0-1 0,0 1 0,0-1 0,0 0 0,0 1 0,0-1 0,0 1 0,0-1 0,1 1 0,-1-1 5,1-1-33,0 1-1,0-1 0,0 1 1,0 0-1,0-1 0,1 1 1,-1 0-1,2-1 34,3-3 162,-3 0-169,-3 3-7895,2 4 4398</inkml:trace>
  <inkml:trace contextRef="#ctx0" brushRef="#br0" timeOffset="1089.94">1856 857 10624,'-3'-4'3648,"5"5"-1893,6 9-1606,-7-9-114,-1-1 0,0 1 1,1 0-1,-1 0 1,0-1-1,0 1 1,0 0-1,1 0 1,-1-1-1,0 1 1,0 0-1,0 0 1,0-1-1,0 1 1,0 0-1,0 0 1,-1-1-1,1 1 1,0 0-1,0 0 1,0-1-1,-1 1 1,1 0-1,-1-1 1,1 1-1,0 0 1,-1-1-1,1 1 1,-1 0-1,1-1 1,-1 1-1,0-1 1,1 1-1,-1-1 1,1 1-1,-1-1 1,0 0-36,0 1 64,0-1 1,0 1 0,-1-1-1,1 0 1,0 0 0,0 1-1,-1-1 1,1 0 0,0 0-1,0 0 1,-1-1 0,1 1-1,0 0 1,0 0 0,0-1-1,-1 1 1,1 0 0,0-1-1,0 1 1,0-1 0,0 0-1,-1 0-64,1 0 0,0 1 0,0-1 0,0 1-1,0-1 1,1 0 0,-1 0 0,0 0 0,0 1-1,1-1 1,-1 0 0,1 0 0,-1 0-1,1 0 1,-1 0 0,1 0 0,-1 0-1,1 0 1,0 0 0,-1 0 0,1 0 0,0-1-1,0 1 1,0 0 0,0 0 0,0 0-10,1-1 1,-1 1 0,1 0 0,-1 0-1,1 1 1,-1-1 0,1 0-1,-1 0 1,1 0 0,0 0-1,0 0 1,-1 1 0,1-1-1,0 0 1,0 1 0,0-1-1,0 0 1,0 1 0,0-1-1,0 1 1,0 0 0,0-1-1,0 1 1,0 0 9,4-2 37,0 1 1,0 0-1,0 1 0,0-1 1,0 1-1,0 0 1,2 0-38,4 1 474,-27 3 1382,2-5-1750,0 0 0,1 0-1,-1-2 1,0 1 0,1-2 0,-12-4-106,42 15-9248,-6-7 2603</inkml:trace>
  <inkml:trace contextRef="#ctx0" brushRef="#br0" timeOffset="8391.57">1534 1704 64,'1'-4'1611,"-5"5"4567,-1 0-2591,3 0-3083,-3-1 586,1 1 1,-1 0-1,1 1 1,-1-1-1,1 1 1,-3 1-1091,5-2 76,1 0 0,0 0 0,0-1 0,0 1 0,0 0 0,0 0 1,0 0-1,0 1 0,1-1 0,-1 0 0,0 0 0,1 0 0,-1 1 1,0-1-1,1 0 0,0 1 0,-1-1 0,1 0 0,0 1 0,0-1 1,-1 0-1,1 1 0,0-1 0,0 1-76,-3 277 1600,-24 118-1600,17-272 507,4 55-507,1-58 2002,-18 93-2002,18-172 78,3-19 2,1-1 0,0 1 1,3 9-81,0-5-3127,5 12 3127,-4-28-2208,1-1 720</inkml:trace>
  <inkml:trace contextRef="#ctx0" brushRef="#br0" timeOffset="24014.03">1398 3283 8384,'-7'-3'2646,"1"0"-481,13 8-1888,-3-2-207,1 0 0,-1 0 1,0 1-1,0 0 0,0 0 1,0 0-1,1 3-70,22 32 686,-26-37-659,22 32 273,10 17 747,-2 1 0,19 45-1047,-25-36 604,-2 1 0,-4 1 0,-2 0-1,-2 2 1,4 60-604,7 216 1123,-26-271-2758,-5 30 1635,0-51-3432,-2 0 0,-7 21 3432,1-18-6698</inkml:trace>
  <inkml:trace contextRef="#ctx0" brushRef="#br0" timeOffset="24999.84">1398 3274 9152,'0'0'159,"0"0"0,-1-1 0,1 1 0,0 0 0,0 0 0,0-1 0,-1 1 0,1 0 0,0-1 0,0 1 0,-1 0 0,1 0 0,0 0 0,-1-1 0,1 1 0,0 0 0,-1 0 0,1 0 0,0 0 0,-1 0 0,1-1 0,0 1 0,-1 0 0,1 0 0,0 0 0,-1 0 0,1 0 0,0 0 0,-1 0-159,-6 9 1137,2-1-880,-166 233 2832,87-121-1432,50-68-1579,1 2 0,3 1-1,2 2 1,2 0 0,4 2-1,1 1 1,4 0-1,2 1 1,2 5-78,3-14-113,-18 121 83,23-130-489,2-1-1,2 2 1,2 0 519,-1-35-729,1 0 0,0 0 0,2 4 729,8 17-1546</inkml:trace>
  <inkml:trace contextRef="#ctx0" brushRef="#br0" timeOffset="25578.39">1673 4784 11392,'-12'1'4224,"11"-1"-3297,-1-1-255,5-1-96,3-2-448,7-2-192,7-2 32,11-1-64,13-2 32,4-5-576,10-2 352,4 0-2015,0-1 1311</inkml:trace>
  <inkml:trace contextRef="#ctx0" brushRef="#br0" timeOffset="26335.73">895 4699 11712,'-22'-13'4352,"13"6"-3393,-8-7-255,6 7 320,-5 0-704,-2-4 288,-4 0-352,0 0-352,-6-2 32,-3 1-416,-3-2 256,-2 0-1440,0-1 928</inkml:trace>
  <inkml:trace contextRef="#ctx0" brushRef="#br0" timeOffset="29346.22">1499 1889 9472,'-6'-3'1475,"-8"-7"1865,14 10-3294,0-1-1,0 1 1,-1 0 0,1-1-1,0 1 1,0-1 0,-1 1-1,1-1 1,0 1-1,0-1 1,0 0 0,0 1-1,0-1 1,0 1-1,0-1 1,0 1 0,0-1-1,0 1 1,0-1 0,0 1-1,0-1 1,1 1-1,-1-1 1,0 1 0,0-1-1,0 1 1,1-1 0,-1 1-1,1-1-45,3-5-37,0 0 0,1 0 0,0 0 0,0 0 0,1 1 0,-1 0 0,1 0 0,6-3 37,10-6-387,22-11 387,-31 18 33,3-1-38,-1 1 0,2 0 0,-1 1 0,0 0 1,1 1-1,0 1 0,2 1 5,-11 2 38,0 0 0,0 1 0,0 0 0,-1 1 0,1-1-1,0 2 1,7 1-38,-10-2 25,0 1-1,1 0 1,-1 0-1,0 1 1,0 0-1,0 0 1,-1 0-1,1 0 1,-1 1-1,1-1 1,1 4-25,-1-2 78,0 1 1,-1 1-1,0-1 0,0 1 1,0-1-1,-1 1 1,0 0-1,0 0 0,1 7-78,3 14 601,-1-1 0,-2 4-601,8 31 423,-6-36-280,1-1 0,2 0-1,4 9-142,-7-22 70,1 0-1,-1 0 0,2 0 0,0-1 0,0 0 0,1-1 0,5 5-69,2 0 110,1 0 0,0-2 0,1 0 0,1-1 0,0-1 0,1 0 0,0-2 0,0 0 0,1-1 0,0-1 0,1-1 0,-1-1 0,7 0-110,-23-5 46,104 16 370,-87-14-334,0-1 1,0-1-1,21-3-82,-39 2 84,0 1 0,0-1 0,0 0 0,0 0 0,0-1 0,0 1 0,-1-1 0,1 0 0,0 0 0,-1 0 0,1 0 0,-1-1 0,0 1 0,2-3-84,-1 0 138,1 0-1,-1 0 1,-1-1 0,1 1-1,-1-1 1,0 0 0,0 0-1,1-5-137,5-19 200,-1 0 0,-1-1 0,-2 0 0,0-14-200,5-24-80,-4 34 114,13-96 306,-16 102-440,-1-1 1,-2 1-1,-2-15 100,-1 24-2427,0 1 1,-5-12 2426,7 25-1078,-4-16-1545</inkml:trace>
  <inkml:trace contextRef="#ctx0" brushRef="#br0" timeOffset="30180.6">2634 1637 9472,'0'-3'3520,"1"2"-2752,6 2-192,-1 1 32,3 1-448,4 1 544,5-1-384,6-1 223,5 0-319,4-5 64,9-3-160,14-2 0,8-4-64,9-6-2079,9-4 1087,4-6-7168</inkml:trace>
  <inkml:trace contextRef="#ctx0" brushRef="#br0" timeOffset="64070.34">1526 291 9376,'-8'0'3532,"5"0"-1000,5-4-1882,40-85 33,-16 33-670,-6 13-2698,-1-4 2685,-9 18-6229</inkml:trace>
  <inkml:trace contextRef="#ctx0" brushRef="#br0" timeOffset="64703.24">1636 276 5408,'-1'-6'5344,"0"-1"2035,4 0-7916,1 1 570,0 1-1,1-1 1,0 1-1,0 0 1,1 0 0,-1 1-1,1-1 1,3 0-33,-7 3 32,16-10 207,1 1-1,0 1 0,1 1 1,0 0-1,0 1 0,18-3-238,32-6-2927,30-2 2927,-55 11-2374,17-2-8341,-39 7 8246</inkml:trace>
  <inkml:trace contextRef="#ctx0" brushRef="#br0" timeOffset="65288.8">1415 284 11872,'-2'-5'4416,"2"3"-3457,0-7-255,2 3 192,1-3-640,1-3 128,-4-3-256,-2-3 0,-1-3-64,-3-2-128,-5-1 32,-4 1-192,-1-1 128,-6 1-736,-5 2 448,-4 0-2847,-3 8 1791,-8-1-6144</inkml:trace>
  <inkml:trace contextRef="#ctx0" brushRef="#br0" timeOffset="103714.63">1552 352 7552,'1'0'348,"-1"0"0,0-1 0,1 1-1,-1 0 1,0-1 0,1 1 0,-1-1 0,0 1 0,1-1 0,-1 1 0,0 0 0,1-1 0,-1 1 0,0-1-1,0 1 1,0-1 0,0 1 0,0-1 0,1 1 0,-1-1 0,0 1 0,0-1-348,-9-9 2317,7 8-2065,-2-1-107,0 1-1,0-1 0,-1 1 0,1 0 0,-1 0 0,0 1 0,1-1 0,-1 1 0,-3 0-144,0-1 138,-2 0-94,0 1 1,0-1-1,-1 2 0,1 0 1,0 0-1,-1 1 0,-1 0-44,-6 2 18,0 0-1,1 2 1,-14 4-18,19-4-13,0 0 0,1 1 1,0 0-1,0 1 1,0 0-1,-8 8 13,-13 14-253,-12 14 253,-1 1 307,31-30-323,1 1-1,0 0 0,1 0 0,0 2 1,2-1-1,0 1 0,0 2 17,-11 25 475,3 2-1,-3 11-474,12-25 134,1 0 1,1 0-1,2 1 0,1 0 0,2-1 0,1 1 0,3 21-134,0-30 57,1-1 0,1 0-57,5 37 121,-5-33 19,1-1 0,1 0 1,1 1-141,1 2 448,-4-11-373,2 1-1,0-1 1,1 1 0,1-2-1,0 1 1,1-1 0,3 2-75,15 25 40,2 3-90,-24-41 62,-1-1 0,1 1 1,0-1-1,0-1 0,0 1 1,5 3-13,3 1 87,15 10-14,-19-14-99,1 1 1,4 5 25,-8-7 5,0 0 0,0 0 0,0 0 0,0 0 0,1-1 0,-1 0 0,5 1-5,10 0 86,0-1 0,0 0 1,0-2-1,0 0 1,2-2-87,-7 0 31,0-1 0,1 0-1,-1-2 1,0 0 0,10-4-31,35-8 27,-25 10-25,-16 2-3,1 0 1,-1-1-1,0-1 1,3-1 0,9-7 27,-1-2 1,-1 0-1,0-2 1,-1-2-1,0 0 1,-2-2-1,7-8-27,-10 4 17,-1-1 0,-1 0 1,-2-2-1,4-8-17,2-2 32,-19 28-29,0-1-1,0-1 1,-2 1 0,1-1-1,2-13-2,3-15 99,0-12-99,-9 42 11,2-9-3,-2 0 0,0 0 0,-1-1 0,-1 1 0,-1 0 0,-1-1 0,0 1 0,-2 0-8,2 9-10,0-5 24,-1 1-1,-1-1 0,0 1 0,-2 0 0,1 0 0,-3-3-13,-1 0-25,-2 0-1,0 1 0,-1 0 1,0 1-1,-14-14 26,10 15 11,-1 1 0,0 0-1,-1 2 1,-13-9-11,11 10-16,-20-14 64,-2 1 0,-1 3 0,-17-6-48,51 24 10,0-1-1,-1 0 1,2-1-1,-1 0 1,-4-3-10,-28-21 34,13 10-1424,1-1-1,-13-13 1391,37 29-1077,0 0-1,-1 0 0,2-1 0,-1 1 0,0-1 1,1 1-1,0-1 0,0 0 0,1 0 1,-1 0-1,1 0 0,0 0 0,0 0 1,0-2 1077,1 3-26,-7-35-4187</inkml:trace>
  <inkml:trace contextRef="#ctx0" brushRef="#br0" timeOffset="131005.43">1390 1439 10560,'7'-3'6009,"14"-10"-5095,-2 2-776,16-11 506,28-24-644,-13 10 134,-28 21-351,22-16-1446,-17 8-2216,-3-3 1223</inkml:trace>
  <inkml:trace contextRef="#ctx0" brushRef="#br0" timeOffset="144417.01">1449 1907 3552,'-1'-2'-49,"1"7"6225,0-3 666,0-8-4889,0 4-1859,-1 0 0,0 0 0,1 0 0,-1 0 0,0 0 0,0 1 0,0-1 0,0 0 0,0 0 0,0 1 0,0-1 0,-1 0-94,-1-1 70,1 0 0,-1 1-1,1-1 1,-1 1 0,0 0 0,-2-2-70,-52-24 485,45 23-428,0 1 1,0 0-1,-1 0 0,1 1 1,-1 1-1,1 0 0,-1 1 1,-1 0-58,11 1 10,0 0-1,0 1 1,0-1 0,0 1 0,-1 0 0,1 0 0,0 0 0,0 0-1,1 1 1,-1-1 0,0 1 0,0 0 0,0 0-10,-6 5-4,-1 1 1,2 0-1,-1 1 4,-7 8 341,4-6-249,1 0-1,0 1 0,1 1 0,0 0 0,1 0 1,1 1-1,0 0 0,1 1 0,0 0 0,-3 14-91,1-5 56,0-1 0,-2 0 0,0-1 0,-5 6-56,3-10 240,-1-1-1,0 0 0,-1 0 0,-1-2 0,0 0 1,-2-1-1,-7 5-239,3-6 76,0 0 1,-1-2 0,0 0-1,-1-2 1,-1-1-77,-18 9 54,35-15-59,1 1 0,-1-1-1,0-1 1,0 1 0,0-1 0,0-1-1,0 0 6,-16 0 363,-16-3-363,15 1 117,9 0-124,1 0 0,0-2 1,0 0-1,0-1 0,-3-1 7,2 0 2,8 2 52,1 0-1,-1 0 1,1-1 0,-1 0-1,1 0 1,1-1 0,-1 0-1,1 0 1,-5-7-54,0 2 68,0 0 0,-7-4-68,10 8 22,0 1 1,0-1 0,1-1-1,-1 0 1,1-1-23,3 4-3,1 0 0,-1 0 0,1 0 0,1-1-1,-1 1 1,1-1 0,0 0 0,0 0 0,0-4 3,-5-21 121,4 22-892,1 1 1,0-1-1,1 1 0,0-1 0,0 0 0,1 1 1,0-1-1,1 0 0,0-5 771,8-19-9786</inkml:trace>
  <inkml:trace contextRef="#ctx0" brushRef="#br0" timeOffset="150436.23">271 1967 8480,'-13'7'8577,"-27"13"-6781,30-15-1539,1-2 1,-1 1 0,0-1-1,-9 1-257,16-3 77,0-1-1,0 0 0,0 0 1,0 0-1,0 0 1,0 0-1,0 0 0,0-1 1,0 0-1,0 1 0,0-1 1,0 0-1,0-1 1,0 1-1,1 0 0,-1-1 1,1 1-1,-3-3-76,-1-1 70,1 0-1,0-1 1,0 0-1,0 0 1,1 0-1,-3-5-69,-5-11-1206,-3-10 1206,-3-6-2144,-3 0 714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2-24T13:37:56.4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1545 43 5216,'3'-8'4096,"-3"8"-4014,1-1 1,-1 1-1,0 0 0,0-1 0,0 1 0,0 0 1,1-1-1,-1 1 0,0 0 0,0-1 1,0 1-1,0 0 0,0-1 0,0 1 0,0 0 1,0-1-1,0 1 0,0 0 0,0-1 0,0 1 1,0 0-1,0-1 0,0 1 0,0 0 0,0-1 1,-1 1-1,1 0 0,0-1 0,0 1 0,0 0 1,0 0-1,-1-1 0,1 1 0,0 0 1,0-1-1,-1 1 0,1 0 0,0 0 0,-1 0 1,1-1-1,0 1 0,0 0 0,-1 0 0,1 0 1,0 0-1,-1 0 0,1 0 0,0 0-82,-7-4 148,0 2 0,0-1 0,-1 1-1,1 0 1,0 1 0,-1 0 0,1 0-1,-6 0-147,4 0 72,-33-1 328,0 1 1,0 1-1,-29 6-400,6 3 399,-64 17-399,101-18 25,0 1 0,1 1 0,0 2 0,1 1 0,0 0 0,1 2 1,1 1-1,0 1 0,1 1 0,1 1 0,1 1 0,0 1 0,2 1 1,0 1-26,-114 144 21,118-147-35,0 0 0,1 1-1,1 0 1,-1 5 14,-40 92 89,46-97-116,1 0 0,0 1 0,1 0 1,2 0-1,0 3 27,2-9 13,1 0 0,0 0 0,1 0 0,1 0 0,1 1 0,0-1 0,3 7-13,4 12 43,1 1 0,5 7-43,-11-31 11,2-1-1,0 1 1,0-1-1,1 0 1,0-1 0,1 1-1,0-2 1,2 3-11,26 27 365,-2 2-365,-10-11 95,2-1-1,18 15-94,-37-39 7,0 1 0,0-2 0,0 1 0,1-1 0,0 0 0,0 0 0,4 1-7,16 4 569,17 2-569,4 2 257,-31-8-207,0-1-1,0-1 0,0-1 1,0 0-1,0-1 1,0-1-1,1-1 1,-1-1-1,0 0 1,1-2-50,8-2 169,0-1 0,0-1 0,-1-2 0,0 0 0,-1-2 0,7-5-169,-19 9 78,1-1-1,-1-1 0,0 0 0,-1 0 1,7-9-78,16-19 911,2-7-911,-5 6 340,1-2-207,-3-2 0,-1-1 1,-1-1-1,-3-1 0,13-34-133,-12 23 173,-10 23 63,-1-1 1,-1-3-237,4-19 1104,8-54-1104,-20 77 199,-1-1 0,-2 0 0,-2-33-199,-2 54 24,-1 0 1,0 1-1,-1-1 1,-1 1-1,0 0 0,-1 0 1,0 0-1,-1 1 1,0 0-1,-1 0 1,-1 0-1,1 1 0,-2 0 1,0 1-1,0 0 1,-1 0-1,0 1 1,-1 0-1,-2-2-24,-4 1-1481,0 1 0,-1 1 1,-15-6 1480,4 2-5645,0-1-4742,14 4 7315</inkml:trace>
  <inkml:trace contextRef="#ctx0" brushRef="#br0" timeOffset="15478.89">716 1653 4384,'0'-7'3109,"-1"0"-631,-3 12-2428,-68 116 1452,37-65-311,-26 59-1191,24-27 400,-2 17-400,27-75 282,-2-1-1,0 0 1,-12 14-282,-12 24 734,15-18-633,2 1 1,2 1-1,2 0 0,-3 20-101,4-5 110,-38 138 708,43-170-1028,2 1 1,1 1-1,2-1 0,2 1 0,1 0 1,2 30 209,4-28-4027,0-22 2054</inkml:trace>
  <inkml:trace contextRef="#ctx0" brushRef="#br0" timeOffset="18006.54">770 1760 5312,'-5'-6'1835,"4"4"-1378,1 1 0,-1 0 0,0 0-1,0 0 1,0 0 0,1 0 0,-1 0 0,0 0 0,0 0-1,0 0 1,-1 1 0,1-1 0,0 0 0,0 1 0,-1-1-457,1 2 143,0 0 0,0 1 0,0-1 0,0 0 0,0 1 0,0-1 1,1 1-1,-1-1 0,0 1 0,1-1 0,-1 1 0,1 0 1,-1 0-144,0 1 181,-3 10 7,0 0 1,1 1-1,1-1 0,-1 6-188,-2 57 212,3-50-105,-1 127 78,0-8 339,-13 394 522,15-415-738,-1 5 648,9 51-956,19 117 794,-8-150-2420,-19-136-3793,0-8-1839</inkml:trace>
  <inkml:trace contextRef="#ctx0" brushRef="#br0" timeOffset="18964.05">737 3658 8480,'-1'2'307,"-1"-1"0,1 1 0,0 0 0,-1 0 1,1 0-1,0 0 0,0 0 0,0 0 0,1 0 1,-1 0-1,0 0 0,1 0 0,-1 0 0,1 1-307,0 1 305,-1 1 0,1 0 0,1-1 0,-1 1-1,0 0 1,2 3-305,2 7 204,1 0 0,0 0 0,6 10-204,-10-24 21,14 34 154,47 109 791,-42-93-96,11 47-870,12 86 1432,-16-65-651,57 204 524,7 29-994,-61-215-1111,-5 14 800,-23-130-1411,0 0 0,-2 14 1411,-4 16-6420,-1-36 926,2-11 2380</inkml:trace>
  <inkml:trace contextRef="#ctx0" brushRef="#br0" timeOffset="22381.66">714 3780 7136,'-2'2'506,"0"-1"-1,0 1 1,0 0 0,1 0-1,-1 0 1,0 1 0,1-1 0,-1 0-1,1 0 1,0 1 0,-1 0-506,-11 33 1834,7-20-1738,-54 147 588,7 3 1,7 2-1,3 28-684,37-163 57,-30 170 706,26-127-218,0 53-545,-3 210-538,13-321-369,0-1 1,1 0-1,3 9 907,0-6-933</inkml:trace>
  <inkml:trace contextRef="#ctx0" brushRef="#br0" timeOffset="24537.93">1230 5533 6464,'4'-5'2916,"-4"5"-177,-10 11-138,-15 11-1350,7-4-944,-1-2-1,0 0 1,-2-1-1,1-1 0,-12 4-306,-14 6-1213,15-7-3349,15-7 2210</inkml:trace>
  <inkml:trace contextRef="#ctx0" brushRef="#br0" timeOffset="25581.37">451 5530 4160,'2'-10'4754,"0"-2"-970,-2 12-3669,0-1 0,0 1-1,0 0 1,0-1 0,0 1 0,0 0-1,0-1 1,0 1 0,0 0-1,0-1 1,-1 1 0,1 0 0,0 0-1,0-1 1,0 1 0,0 0-1,-1 0 1,1-1 0,0 1 0,0 0-1,-1 0 1,1 0 0,0-1-1,0 1 1,-1 0 0,1 0-1,0 0 1,-1 0 0,1-1-115,-13 1 1184,-15 7-1129,24-6 168,-11 4-137,1 1 0,0 0 0,0 1 0,-11 7-86,-50 38-1016,27-18-2903,32-23 2479</inkml:trace>
  <inkml:trace contextRef="#ctx0" brushRef="#br0" timeOffset="68436.5">743 984 6656,'-2'-5'917,"1"1"-1,-1-1 1,1 0 0,0-1 0,0 1 0,0 0-1,1 0 1,0 0-917,0 2 189,0 1 0,1 0 1,-1 0-1,1-1 0,-1 1 0,1 0 0,0 0 0,0 0 0,0 0 0,0 0 1,0 0-1,1 0 0,-1 0 0,1 0 0,-1 0 0,1 1 0,-1-1 0,1 0 0,1 1-189,1-3 153,1 2-1,-1-1 0,1 0 0,0 1 0,0 0 0,0 0 0,0 1 0,0-1 0,0 1 0,0 0 1,0 1-1,1-1 0,-1 1 0,0 0 0,6 1-152,9 1 490,0 1 0,0 1 0,11 4-490,-19-5 190,6 2 204,0 1 0,-1 1 1,1 1-1,12 7-394,16 13-458,0 3-4736,-40-28 1648,3-4-3862</inkml:trace>
  <inkml:trace contextRef="#ctx0" brushRef="#br0" timeOffset="92488.98">190 3272 7712,'-5'0'1480,"0"1"1,0-1-1,0 1 1,0 0-1,0 0 1,0 1-1,-2 0-1480,0 1 504,-1 1 0,1 0-1,0 0 1,-3 3-504,1-1-107,0 1-1,1 0 1,0 1-1,0 0 1,1 0 0,0 1-1,1 0 108,-2 1 78,2 1 0,0 0-1,0 1 1,1-1 0,0 1 0,0 3-78,3-9-115,1 0 1,0-1-1,0 1 1,1 0-1,-1 0 1,1-1-1,0 1 115,1-2-402,-1 0 0,1-1 0,0 1 0,0-1 0,0 1 0,0-1 0,0 0 0,1 1 0,0-1 0,-1 0 0,2 2 402,7 7-1973</inkml:trace>
  <inkml:trace contextRef="#ctx0" brushRef="#br0" timeOffset="100281.52">1724 771 6656,'0'0'2144,"4"-2"4335,16-6-5316,-15 4-977,1 0 1,-1 0-1,0 0 0,0-1 0,0 0 1,0 0-1,-1 0-186,29-39 916,-32 43-885,10-16 250,0-1 0,-2 0 0,0 0 0,0-1 0,2-12-281,-6 16-351,-1 0-1,-1 0 0,0-1 1,-1 1-1,-1-1 0,0 1 1,-2-12 351,1 22-206,-1-3-1192,1-1 0,0 0 1,0 0-1,1 1 0,0-2 1398,4-8-5546</inkml:trace>
  <inkml:trace contextRef="#ctx0" brushRef="#br0" timeOffset="135137.59">748 1779 5888,'0'0'140,"0"-1"0,-1 1 0,1 0 0,0-1-1,0 1 1,0 0 0,0-1 0,0 1 0,0 0 0,-1-1 0,1 1 0,0 0 0,0-1 0,0 1 0,0 0 0,0-1-1,0 1 1,0 0 0,0-1 0,0 1 0,1 0 0,-1-1 0,0 1 0,0 0 0,0-1 0,0 1 0,0 0 0,1-1 0,-1 1-1,0 0-139,9-18 669,-4 8-335,-5 7-102,1-1 0,-1 0 0,0 0 1,0 0-1,0 0 0,-1 1 0,1-1 1,-1 0-1,0 0 0,0 1 0,0-1 1,-2-3-233,-2-12 429,3 12-397,2-1 0,-1 1 1,1-1-1,0 1 1,0-1-1,1 1 1,0-1-1,0 1 1,0 0-1,1 0 0,1-1 1,0 1-33,2-5-577,6-2-4750,-6 8 634</inkml:trace>
  <inkml:trace contextRef="#ctx0" brushRef="#br0" timeOffset="141797.63">819 1678 4576,'-4'-2'631,"1"1"0,0-1-1,-1-1 1,1 1 0,0 0 0,0-1 0,1 0 0,-1 1-1,0-1 1,1 0 0,0 0 0,-1-1 0,1 1 0,0-1-631,2 4 41,0 0-1,0-1 1,0 1 0,0-1 0,0 1 0,0 0 0,0-1 0,0 1 0,1 0 0,-1-1 0,0 1 0,0 0 0,0 0-1,0-1 1,0 1 0,1 0 0,-1-1 0,0 1 0,0 0 0,1 0 0,-1-1 0,0 1 0,0 0 0,1 0 0,-1-1-1,0 1 1,0 0 0,1 0 0,-1 0 0,0 0 0,1 0 0,-1 0 0,0-1 0,1 1 0,-1 0 0,0 0 0,1 0-1,-1 0 1,1 0 0,-1 0 0,0 0 0,1 0 0,-1 1-41,2-2 45,0 1 0,0 0 0,0 1 0,0-1 0,0 0 0,0 0 0,1 1-45,9 5 81,0 0 0,-1 0 0,0 1 0,0 1 0,-1 0-81,16 11 91,103 75 683,-109-79-604,-1 1-50,-1 1 0,11 12-120,-9-7 91,12 8-91,-29-28 1,84 75 50,-67-57 14,0 1-1,-2 1 0,1 2-64,31 47 229,29 39 198,-66-96-368,0-1-1,1-1 1,0 0 0,1-1-1,2 1-58,-15-11 12,-1 0 0,1 0 0,0 0 0,-1 0 0,1 0 0,0-1-1,0 1 1,-1-1 0,1 1 0,0-1 0,0 1 0,0-1 0,0 0-1,1 0-11,-2 0 7,0 0-1,0 0 1,0-1-1,0 1 1,0 0-1,0-1 1,0 1-1,0-1 1,-1 1-1,1-1 1,0 1-1,0-1 1,0 1-1,-1-1 1,1 0-1,0 0 1,0 1-1,-1-1 1,1 0-1,-1 0 1,1 0-1,-1 0 1,1 1-1,-1-1 1,1 0-1,-1 0 1,0 0-7,3-12 44,0 1 0,0 0 0,-2-1 0,1 0 0,-2-6-44,3-19 62,6-51-88,16-117-60,-13 116 100,-4 0-1,-3-29-13,-5 26 23,-5 1 0,-3 0 0,-9-27-23,13 97-340,-1-24 340,4 37-759,1 0-1,1 0 1,-1 0 0,1 0 0,1 0 0,1-6 759,5-9-7280</inkml:trace>
  <inkml:trace contextRef="#ctx0" brushRef="#br0" timeOffset="33049.81">900 484 11552,'-4'-4'7998,"4"2"-7687,5 1-8279,0 1 6896,1-2-4789</inkml:trace>
  <inkml:trace contextRef="#ctx0" brushRef="#br0" timeOffset="34399.81">1371 621 11968,'-1'0'4416,"1"1"-3425,-2-4-287,2 3 1184,0 0-1184,0-1 416,-1 0-640,1-1-32,-2 1-256,2-1-96,-2 4-64,1-2-128,1-2 64,0 2-1728,5-1 960,2-2-4831,1-4 3135</inkml:trace>
  <inkml:trace contextRef="#ctx0" brushRef="#br0" timeOffset="35319.81">1328 491 8736,'-2'0'687,"0"0"1,0 0 0,0 0-1,0 0 1,0 0-1,0 0 1,0 1 0,0-1-1,0 1 1,1-1-1,-1 1 1,0 0 0,0 0-1,-1 1-687,3-2 832,19 3 1312,4-3-2307,1 0 579,24-2-416,-38 0-1089,0 1 0,0-2 1,8-2 1088,-5 1-2624,-1 0-5461</inkml:trace>
  <inkml:trace contextRef="#ctx0" brushRef="#br0" timeOffset="38389.81">907 358 8640,'0'0'157,"0"0"1,0 0-1,0-1 1,0 1-1,0 0 1,0 0 0,0 0-1,0 0 1,-1 0-1,1-1 1,0 1-1,0 0 1,0 0-1,0 0 1,0 0 0,0-1-1,0 1 1,0 0-1,1 0 1,-1 0-1,0 0 1,0-1-1,0 1 1,0 0-1,0 0 1,0 0 0,0 0-1,0 0 1,0-1-1,0 1 1,1 0-158,3 2 3784,-2-1-3616,-1 0 1,0 0-1,0 1 1,0-1-1,0 0 1,0 1-1,0-1 0,1 2-168,0 2-14,0-1 0,1 1 0,-1-1 0,1 1 0,0-1-1,0 0 1,1 0 0,-1-1 0,1 1 0,0-1 0,0 1-1,0-1 1,0 0 0,0-1 0,1 1 0,0-1 0,-1 0-1,1 0 1,2 1 14,-1-2-709,0 1 0,0-1 1,0 0-1,0-1 0,1 0 0,2 0 709,15-1-7317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2-24T13:43:04.6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3269 8320,'-27'-20'2672,"27"20"-2645,0 0 1,0-1-1,0 1 1,0 0 0,-1 0-1,1 0 1,0 0 0,0-1-1,0 1 1,0 0-1,0 0 1,0 0 0,-1 0-1,1-1 1,0 1-1,0 0 1,0 0 0,0-1-1,0 1 1,0 0-1,0 0 1,0 0 0,0-1-1,0 1 1,0 0-1,0 0 1,0-1 0,0 1-1,0 0 1,0 0 0,0 0-1,0-1 1,1 1-1,-1 0 1,0 0 0,0 0-1,0-1 1,0 1-1,0 0 1,0 0 0,1 0-1,-1 0 1,0-1-1,0 1 1,0 0 0,0 0-1,1 0-27,6-4 206,-7 4-173,4-1 11,0 0 1,0 0 0,0 1 0,-1-1 0,1 1 0,1 0-45,8-1 13,155-6 231,-94 5-77,168-2 817,26 0-283,156-17 433,23-1-423,-162 19-533,38 16-178,282 42 292,-287-15-155,95 11-29,-84-9-65,9 16-43,-273-44-1776,21 10 1776,-24-4-1077</inkml:trace>
  <inkml:trace contextRef="#ctx0" brushRef="#br0" timeOffset="2441.71">641 3099 5632,'0'-7'1445,"0"3"-962,0 1 0,0-1 0,0 0 0,0 1 0,1-1 0,0 0 0,0-1-483,4-12 1672,2-16-1672,-5 17 514,2-1-1,2-3-513,13-48 1389,-3-2 0,6-67-1389,-8 50 326,-12 75-292,35-199 454,10-4-488,62-174 595,6-29 21,-20 98-739,-44 127-987,-47 174 813,9-45-2557,-2-1 2854,-3 9-1322</inkml:trace>
  <inkml:trace contextRef="#ctx0" brushRef="#br0" timeOffset="4416.8">4037 3348 6976,'-2'-6'552,"0"0"0,0 0 1,1-1-1,-1 1 0,2 0 1,-1 0-1,1-1 0,0-2-552,1-13 951,4-19-951,-1 7 641,29-207 1818,-4 38-1126,-14 52-848,5-42-474,11-11-11,-22 160-32,74-378-331,3 87-658,-61 244 309,-6 17-525,-8 6 384</inkml:trace>
  <inkml:trace contextRef="#ctx0" brushRef="#br0" timeOffset="15342.64">1190 3067 6048,'0'-6'384,"1"1"0,-1-1 0,1 1 0,0-1 0,0 1 0,1-1 0,0 1 0,0 0 0,0 0 0,0 0 0,2-1-384,17-41 2557,12-43-2557,11-53 302,-5 12 97,172-452-361,-163 464-21,78-183 67,-121 289-120,1 0 1,0 0-1,1 0 1,1 1-1,0 0 1,8-9 35,-14 20-12,-1-1 1,1 1-1,0-1 1,0 1-1,0 0 1,0-1 0,0 1-1,0 0 1,0 0-1,0 1 1,1-1-1,-1 0 1,0 1-1,0-1 1,1 1 0,0 0 11,5 0-46,1 0 1,-1 0 0,0 1 0,1 1 45,4 0-15,26 2 13,2-1 0,-1-1 1,0-3-1,0-1 0,0-2 0,10-3 2,14-9 219,50-18-219,-62 18 69,24-3-69,-72 18-36,1 0 0,-1 0 0,0 0 0,1 1 0,-1 0 0,5 0 36,-9 1-5,1-1 0,0 0 0,-1 0 0,1 0-1,0 0 1,-1 1 0,1-1 0,0 0 0,-1 1 0,1-1 0,-1 0 0,1 1-1,-1-1 1,1 1 0,-1-1 0,1 1 0,-1-1 0,1 1 0,-1-1 5,1 1-4,-1 0 0,0 0 0,0 0 0,1 0 0,-1 0 0,0 0 0,0 0 0,0 0 1,0 0-1,0 0 0,0 0 0,0 0 0,-1 0 0,1 0 0,0-1 0,0 1 0,-1 0 0,1 0 4,-5 13-21,-1-1-1,-5 9 22,-3 5 11,-275 569 1045,138-287 406,11 15-1462,102-222 1487,2 11-1487,-16 44 747,50-153-698,-8 22-152,9-23-623,5-17-798,4-11-7020,8-14 8544,1 3-4026</inkml:trace>
  <inkml:trace contextRef="#ctx0" brushRef="#br0" timeOffset="20598.59">1431 900 4320,'78'-5'2325,"14"4"-2325,61 3 1419,0 7-1,8 7-1418,313 60 59,-31-3-70,-56-27 163,40 7 192,-301-35-226</inkml:trace>
  <inkml:trace contextRef="#ctx0" brushRef="#br0" timeOffset="30882.05">2477 1435 4480,'0'-1'131,"0"1"1,0-1-1,0 1 0,1-1 1,-1 0-1,0 1 0,1-1 1,-1 1-1,0-1 0,1 1 1,-1-1-1,0 1 0,1-1 1,-1 1-1,1-1 0,-1 1 1,1 0-1,-1-1 0,1 1 1,0 0-1,-1 0 0,1-1 1,-1 1-1,1 0 0,-1 0 1,1 0-1,0-1 1,-1 1-1,1 0 0,0 0 1,-1 0-1,1 0 0,0 0-131,28 1-85,-18-1 289,71 4-239,-50-1 63,0-2 0,12-1-28,-43 0 1,37-3 0,0 2 1,0 1 0,33 5-2,22 10 5,-22-4 22,0-2-1,52-1-26,-103-8-6,0 0 0,0 1 0,0 1 0,0 1-1,0 1 1,7 3 6,-14-3 41,-8-3-28,0 1 0,0-1 0,0 1 1,0 1-1,0-1-13,-4-2 0,-1 1 0,1-1 0,-1 1 0,1-1 0,-1 0 0,1 1 0,-1-1 0,1 1 0,-1-1 0,0 1 0,1-1 0,-1 1 0,0 0 0,0-1 0,1 1 0,-1-1 0,0 1 0,0 0 0,0-1 0,1 1 0,-1-1 0,0 1 0,0 0 0,0-1 0,0 1 0,0 0 0,0-1 0,-1 1 0,1-1 0,0 3 0,-1 5 34,0 0 0,-1 0 0,0 0 0,0 1 1,-1-2-1,0 1 0,-1 0 0,-2 5-34,-3 6 111,-65 145 2913,-17 16-3024,66-135 333,-64 110 678,29-68-455,8-12 56,-13 31-612,26-33 112,3 1 0,-24 71-112,54-130-131,2 0 0,0 0 0,1 0 0,1 1 0,0-1 0,1 1 0,1-1 0,0 1 0,1 5 131,2 14-481,-1 0 0,-2 0 0,-2 1 0,-1-1 0,-3 6 481,3-7-544</inkml:trace>
  <inkml:trace contextRef="#ctx0" brushRef="#br0" timeOffset="178769.31">2345 2248 5888,'0'0'79,"0"0"1,0-1 0,0 1-1,0 0 1,0 0-1,-1-1 1,1 1-1,0 0 1,0 0 0,0-1-1,-1 1 1,1 0-1,0 0 1,-1 0 0,1-1-1,0 1 1,0 0-1,-1 0 1,1 0-1,0 0 1,-1 0 0,1 0-1,0 0 1,-1-1-1,1 1-79,-4 6 1061,4-6-1010,0 1 1,-1 0 0,1-1 0,-1 1 0,1 0 0,0-1 0,-1 1 0,1-1 0,-1 1 0,1-1-1,-1 1 1,1-1 0,-1 1 0,0-1 0,1 1 0,-1-1 0,1 0 0,-2 1-52,2-1 13,-1 0 25,1 0 0,-1 0 0,1 0 0,0 0 0,-1 0 0,1 1 0,-1-1 0,1 0 0,-1 0 0,1 0 0,0 1 0,-1-1-1,1 0 1,0 0 0,-1 1 0,1-1 0,0 0 0,-1 1 0,1-1 0,0 0 0,-1 1-38,-3 4 267,2-4-81,0 1-1,1-1 1,-1 0 0,0 0-1,0 0 1,0 0 0,-1 0 0,1-1-1,0 1 1,0-1 0,-1 1-186,2-1 14,0 0 0,0 1 0,1-1 0,-1 0 0,0 1 0,1-1 0,-1 0 0,0 1 0,1-1 0,-1 1 1,0-1-1,1 1 0,-1-1 0,1 1 0,-1-1 0,1 1 0,-1 0 0,1-1 0,0 1 0,-1 0 0,1 0-14,-1-1-5,1 1 0,0 0 0,-1-1 0,1 1 0,-1 0 0,1-1 0,-1 1 0,0-1 0,1 1-1,-1 0 1,0-1 0,0 1 5,1-1 1,0 0-1,0 0 1,0 0-1,-1 0 1,1 0 0,0 0-1,0 0 1,0 0-1,0 0 1,-1 0-1,1 0 1,0 0-1,0 0 1,0 0 0,0 1-1,-1-1 1,1 0-1,0 0 1,0 0-1,0 0 1,0 0-1,0 0 1,0 1 0,0-1-1,-1 0 1,1 0-1,0 0 1,0 0-1,0 1 1,0-1-1,0 0 1,0 0 0,0 0-1,0 1 1,0-1-1,0 0 1,0 0-1,0 0 1,0 0-1,0 1 1,0-1 0,0 0-1,0 0 1,0 0-1,0 1 1,0-1-1,0 0 1,1 0-1,-1 0 3,0 1 0,0-1 0,1 0 0,-1 1 0,0-1 0,1 0 1,-1 0-1,0 1 0,1-1 0,-1 0 0,0 0 0,1 0 0,-1 1 0,1-1 0,-1 0 0,0 0 0,1 0 1,-1 0-1,1 0-3,1 0-2,1 0 0,-1 1 0,1-1 0,-1 1 0,0-1 1,1 1-1,-1 0 0,0 0 0,1 0 2,-2-1-5,-1 1 17,0 1 0,1 0-1,-1-1 1,0 1 0,0 0 0,0-1-1,0 1 1,0-1 0,0 1 0,-1 0-12,1 0 39,-1-1 0,1 1 1,-1-1-1,0 0 0,1 1 1,-1-1-1,0 0 0,0 0 1,0 1-1,0-1 1,0 0-1,0 0 0,0 0 1,0 0-1,-1-1 0,1 1 1,0 0-1,0 0 0,-1-1-39,1 1 38,0-1-1,0 1 0,0-1 1,0 1-1,0-1 0,0 0 0,-1 0 1,1 1-1,0-1 0,0 0 1,0 0-1,0 0 0,0 0 0,0 0 1,-1-1-1,1 1 0,0 0 1,0 0-1,0-1 0,0 1 0,0-1 1,0 1-1,0-1 0,0 1 1,0-1-1,0 0-37,-4-4 89,1-1 1,0 0-1,0 0 0,1 0 1,-1 0-1,1 0 0,1 0 1,-1-2-90,0-3-2,-2-4-236,5 15 102,1 4-1150,-1-4 1224,1 1-1,-1-1 0,1 1 0,-1-1 1,1 0-1,-1 1 0,1-1 0,0 0 1,-1 1-1,1-1 0,-1 0 0,1 0 0,0 0 1,-1 0-1,1 1 63,11 2-796,-8-2 495,-1 0 0,0 0-1,0 0 1,0-1 0,1 1 0,-1-1 0,0 0 0,2 0 301,8-3-5072</inkml:trace>
  <inkml:trace contextRef="#ctx0" brushRef="#br0" timeOffset="179462">2305 2207 7296,'0'0'52,"0"0"0,0 0 1,0 0-1,0-1 0,0 1 1,0 0-1,0 0 0,-1 0 1,1 0-1,0 0 0,0 0 1,0 0-1,0 0 0,0 0 1,0 0-1,-1 0 0,1 0 0,0 0 1,0 0-1,0 0 0,0 0 1,-1 0-1,1 0 0,0 0 1,0 0-1,0 0 0,0 0 1,0 0-1,-1 0 0,1 0 1,0 0-1,0 0 0,0 0 1,0 0-1,0 0 0,0 0 0,-1 0 1,1 0-1,0 0 0,0 1 1,0-1-1,0 0 0,0 0 1,0 0-1,0 0 0,0 0 1,0 0-1,-1 0 0,1 1 1,0-1-1,0 0 0,0 0 1,0 0-1,0 0 0,0 0 0,0 1 1,0-1-1,0 0 0,0 0 1,0 0-1,0 0 0,0 0 1,0 1-53,0 0 565,0-1 320,1 11 603,-1-9-1437,1-1 0,-1 1 0,1-1 1,-1 1-1,1-1 0,0 0 0,-1 1 0,1-1 0,0 0 0,0 0 0,0 1 0,0-1 0,0 0 0,0 0 0,0 0 1,1 0-1,-1 0 0,0-1 0,1 1 0,-1 0 0,0 0 0,1-1 0,-1 1 0,1-1 0,-1 0 0,1 1-51,5 0 98,0 0 0,0-1 0,0 0 0,0 0 0,4 0-98,7-1-79,-5 0-769,0 0 0,0-1 1,0 0 847,-3 0-1009,16-1-5012</inkml:trace>
  <inkml:trace contextRef="#ctx0" brushRef="#br0" timeOffset="192591.57">2922 2848 3488,'0'0'57,"0"0"-1,-1 0 1,1 0 0,0 0 0,0-1 0,0 1-1,0 0 1,0 0 0,0 0 0,-1 0-1,1 0 1,0 0 0,0 0 0,0 0-1,0-1 1,0 1 0,0 0 0,0 0 0,0 0-1,0 0 1,0 0 0,0-1 0,0 1-1,0 0 1,0 0 0,0 0 0,0 0 0,0 0-1,0-1 1,0 1 0,0 0 0,0 0-1,0 0 1,0 0 0,0 0-57,-1-2 1767,-4 2-972,14-2 3479,29-4-3620,-8 5-566,-1 1 1,1 1-1,0 2 1,7 2-89,-22-3 3,54 2 24,-41-2-141,13-1 114,-14-1-14,15 3 14,11 1-44,2-2 44,-15-1 33,-1 1-1,24 6-32,-11-1 56,47 0-56,-11 0 14,-33-5-32,-29-1-12,10 1 30,3 2-50,-17-3-1623,15 4 1673,-14 0-5813</inkml:trace>
  <inkml:trace contextRef="#ctx0" brushRef="#br0" timeOffset="194597.49">3395 2956 5216,'0'0'97,"0"-1"0,0 1 0,1-1 0,-1 1 0,0 0 0,0-1 0,0 1 0,0-1 0,0 1 0,0 0 0,0-1 0,0 1 0,0-1 0,0 1 0,0-1 0,0 1 0,0-1 0,0 1 0,0 0 0,0-1 0,0 1 0,-1-1 0,1 1 0,0 0 0,0-1 0,-1 1 0,1 0 0,0-1 0,0 1 0,-1 0 0,1-1 0,0 1 0,-1 0 0,1-1 0,0 1 0,-1 0 0,1 0 0,0 0-1,-1-1 1,1 1 0,-1 0 0,1 0 0,-1 0 0,1 0 0,0 0 0,-1 0 0,1 0 0,-1 0 0,1 0 0,-1 0 0,1 0 0,0 0 0,-1 0 0,1 0 0,-1 0 0,1 0 0,-1 0 0,1 1 0,0-1-97,-2 1 40,1 0-1,0 0 0,0 0 0,1 0 1,-1 0-1,0 0 0,0 0 1,0 0-1,1 0 0,-1 1 0,0 0-39,-1 1 48,-8 18 151,0 1 0,2-1-1,0 1 1,1 3-199,-6 21-704,-4 34 704,14-57-533</inkml:trace>
  <inkml:trace contextRef="#ctx0" brushRef="#br0" timeOffset="195738.03">3090 2406 5472,'-5'-3'2020,"5"3"-2003,0 0 0,0 0 0,-1 0-1,1 0 1,0 0 0,0 0 0,0 0-1,0 0 1,0 0 0,0 0 0,0 0-1,0 0 1,0 0 0,0 0 0,-1 0-1,1 0 1,0 0 0,0 0 0,0 0 0,0 0-1,0 1 1,0-1 0,0 0 0,0 0-1,0 0 1,0 0 0,0 0 0,0 0-1,-1 0 1,1 0 0,0 0 0,0 0-1,0 0 1,0 0 0,0 1 0,0-1 0,0 0-1,0 0 1,0 0 0,0 0 0,0 0-1,0 0 1,0 0 0,0 0 0,0 0-1,0 0 1,0 1 0,0-1 0,0 0-1,0 0-16,8 1 806,23 8 281,-6-2-868,11 0-23,0-2 0,12-1-196,13 1 99,83 15-15,66 7-1123,-157-24 501</inkml:trace>
  <inkml:trace contextRef="#ctx0" brushRef="#br0" timeOffset="196440.69">3237 2561 7296,'-3'4'2720,"0"2"-2112,3 5-192,0-3 160,-4 2-416,0 1 0,-2 3-96,-3 5-64,-1 4 32,0 0-32,0 0 0,-1 4-928,5-1 512</inkml:trace>
  <inkml:trace contextRef="#ctx0" brushRef="#br0" timeOffset="196804.74">3659 2623 8064,'-8'-12'2976,"8"12"-2304,4 3-192,-4 2-192,0 5-256,0 9-32,0 8 32,0 8-128,0 3 64,0-3-2240,0 7 1248</inkml:trace>
  <inkml:trace contextRef="#ctx0" brushRef="#br0" timeOffset="197528.87">3358 2076 7648,'8'-3'2816,"1"3"-2176,5 0-192,-5 0 544,5 0-640,-1 3-160,3-1-96,7 2-96,6 2 0,4-1-96,4 4 64,-1 0-1952,7-3 1088,3 3-4768</inkml:trace>
  <inkml:trace contextRef="#ctx0" brushRef="#br0" timeOffset="200436.94">3593 2117 7040,'-7'-12'2624,"7"14"-2048,0-2-128,0 0 352,-4 0-512,2 4-32,-2 5-160,0 5 64,-2 9-96,-1 6-320,1 10 160,0-1-768,-2 0 480,2 3-4544,3 9 2720,-1 0-64</inkml:trace>
  <inkml:trace contextRef="#ctx0" brushRef="#br0" timeOffset="202776.78">3549 1728 5824,'8'2'4175,"4"0"-3351,1 0 1,8 1-825,16-4 1288,-19 0-1360,1 1 0,0 1 0,16 2 72,8 3-2046,1-2 2046,-3 0-3384,16 4 3384,-19 3-3770</inkml:trace>
  <inkml:trace contextRef="#ctx0" brushRef="#br0" timeOffset="204260.43">3950 1859 6304,'0'-1'218,"-1"1"-1,0-1 1,1 0 0,-1 0 0,0 0-1,0 1 1,1-1 0,-1 0 0,0 1-1,0-1 1,0 1 0,0-1 0,0 1-1,0-1 1,0 1 0,0 0 0,0 0-1,0-1 1,0 1 0,0 0 0,0 0 0,-1 0-1,1 0 1,0 0-218,0 0 44,-1 1 0,0-1 0,1 1-1,-1-1 1,1 1 0,-1 0 0,1 0 0,0-1 0,-1 1 0,1 0 0,0 0-1,-1 0 1,1 1 0,0-1 0,0 0 0,0 0 0,0 1 0,0 0-44,-3 4-15,1 0-1,0 0 1,0 0 0,0 1 0,1-1 0,0 1 0,0 0 0,1 0 15,-3 16 63,0 17-63,2-22-1,0-1-894,1 0 1,1 1-1,0-1 0,3 17 895,3-2-4522</inkml:trace>
  <inkml:trace contextRef="#ctx0" brushRef="#br0" timeOffset="207261.53">750 2716 6144,'-5'4'1320,"5"-5"-635,1 1-587,-1 0-1,0-1 1,1 1-1,-1 0 1,0 0-1,1 0 1,-1-1-1,1 1 1,-1 0-1,0 0 1,1 0-1,-1 0 1,1 0-1,-1 0 1,0 0-1,1 0 1,-1 0-1,1 0 1,-1 0-1,0 0 1,1 0-98,1 0 106,1 1 1,-1-1-1,1 0 1,-1 0-1,1 0 0,-1 0 1,1 0-1,-1 0 0,0-1 1,3 0-107,-2 0 164,1 0 0,0 1 0,-1 0 0,1-1 0,-1 1 0,2 0-164,19 2 436,-1-2-1,1 0 1,3-2-436,33-1-70,104 4-4874,-120 1 3350</inkml:trace>
  <inkml:trace contextRef="#ctx0" brushRef="#br0" timeOffset="210807.1">1165 2231 6048,'-9'-5'1952,"8"5"-1911,1 0 0,0 1 0,0-1 0,-1 0 0,1 0 0,0 0 1,0 0-1,0 0 0,-1 1 0,1-1 0,0 0 0,0 0 0,0 0 0,-1 1 1,1-1-1,0 0 0,0 0 0,0 1 0,0-1 0,0 0 0,-1 0 0,1 1 0,0-1 1,0 0-1,0 0 0,0 1 0,0-1 0,0 0 0,0 1 0,0-1 0,0 0 0,0 0 1,0 1-42,-1 2 392,-22 55 445,11-26-834,-1-1 0,-2-1 0,-3 3-3,-3 6-1209,-7 22 1209,23-49-771,1 1 0,1 0 0,0-1 0,0 1-1,1 4 772,-1 28-3002</inkml:trace>
  <inkml:trace contextRef="#ctx0" brushRef="#br0" timeOffset="212111.75">1053 1713 6464,'-36'3'3605,"36"-1"-3533,-1-2-76,1 0 1,0 0 0,0 0-1,0 0 1,0 1 0,0-1-1,0 0 1,0 0 0,0 0 0,0 0-1,0 1 1,0-1 0,0 0-1,0 0 1,0 0 0,0 1-1,0-1 1,0 0 0,1 0-1,-1 0 1,0 0 0,0 0-1,0 1 1,0-1 0,0 0-1,0 0 1,0 0 0,1 0 3,8 4 163,-7-2-54,1-1-1,0 0 0,0 0 0,0 0 0,0 0 1,0 0-1,0-1 0,0 0-108,31 2 1323,4-2-1323,12 0 133,190 6-246,-79-11-5507,-127 0 3145,-28 4 1834,-1-1 0,1 0-1,-1 0 1,1-1 641</inkml:trace>
  <inkml:trace contextRef="#ctx0" brushRef="#br0" timeOffset="-211550.72">1385 1795 4576,'0'0'51,"0"0"-1,-1 0 1,1 0 0,0 0-1,0 0 1,-1 0 0,1 0 0,0 0-1,0 0 1,0 0 0,-1 0-1,1 0 1,0 0 0,0 0 0,0 0-1,-1 0 1,1 0 0,0 0 0,0 0-1,0 0 1,-1 0 0,1 0-1,0 0 1,0 0 0,0-1 0,-1 1-1,1 0 1,0 0 0,0 0-1,0 0 1,0 0 0,0-1 0,-1 1-1,1 0 1,0 0 0,0 0-1,0-1 1,0 1 0,0 0 0,0 0-1,0 0 1,0-1 0,0 1 0,0 0-1,0 0 1,0 0 0,0-1-1,0 1 1,0 0-51,0-1 917,-1 2 293,1-1-1194,0 0 0,0 0 0,0 1 0,0-1 0,0 0 1,0 0-1,0 0 0,0 0 0,0 0 0,0 0 0,0 0 0,0 0 1,0 1-1,0-1 0,0 0 0,0 0 0,0 0 0,0 0 1,0 0-1,-1 0 0,1 0 0,0 0 0,0 0 0,0 0 1,0 0-1,0 1 0,0-1 0,0 0 0,0 0 0,0 0 0,0 0 1,-1 0-1,1 0 0,0 0 0,0 0 0,0 0 0,0 0 1,0 0-1,0 0 0,0 0 0,0 0 0,0 0 0,-1 0-16,-1 1 53,1-1 1,-1 1-1,0 0 0,0 0 0,0 1 0,1-1 0,-1 0 0,1 0 0,-1 1 0,1-1 0,-1 1 0,1 0 0,0-1 0,0 1 0,0 0 0,0 0 1,0 0-54,-4 7-25,1 0 1,-3 9 24,3-5 13,1 0 1,0 1-1,0 0 0,2-1 1,-1 1-1,2 0 1,0 5-14,4 30-2510,1-28-1778</inkml:trace>
  <inkml:trace contextRef="#ctx0" brushRef="#br0" timeOffset="-208309.65">1096 1228 4064,'-3'-4'463,"-2"-4"703,5 8-1147,0-1 0,0 1 1,0 0-1,0 0 0,0 0 1,0-1-1,0 1 0,0 0 1,0 0-1,0 0 0,0-1 0,0 1 1,0 0-1,0 0 0,1 0 1,-1-1-1,0 1 0,0 0 1,0 0-1,0 0 0,0 0 1,0-1-1,1 1 0,-1 0 0,0 0 1,0 0-1,0 0 0,0 0 1,1 0-1,-1-1 0,0 1 1,0 0-1,0 0 0,1 0 1,-1 0-1,0 0 0,0 0 0,1 0-19,9-3 115,9-3-4,0 1-1,8-1-110,16 1 231,1 1 0,-1 2 0,20 3-231,131 15 329,-63-5-300,-100-8-9,199 15 253,-25-3 333,-35-4-364,426 61-2,-175-27-257,-1-21 66,-104-5-1681,-220-12 128,-3 5-1706</inkml:trace>
  <inkml:trace contextRef="#ctx0" brushRef="#br0" timeOffset="-207385.03">1763 941 4384,'-13'-3'1632,"13"3"-1248,-10 0-128,4 6-128,-7 2-128,-5 4-160,-5 5 96,4 4 32,-1 0 32,3-1-96,8-3 64,3 2-832</inkml:trace>
  <inkml:trace contextRef="#ctx0" brushRef="#br0" timeOffset="-206450.67">2319 1060 4736,'-1'-1'248,"0"0"0,0-1 0,1 1 0,-1 0 0,1-1 0,-1 1 0,1-1 0,-1 0 0,1 1 0,0-1 0,0 1 0,0-2-248,0 3 15,0 0 0,0 0 0,0 0 0,0 0 1,0 0-1,0 0 0,0-1 0,0 1 0,0 0 0,-1 0 1,1 0-1,0 0 0,0 0 0,0 0 0,0 0 0,0 0 1,0-1-1,0 1 0,0 0 0,0 0 0,0 0 0,0 0 1,0 0-1,-1 0 0,1 0 0,0 0 0,0 0 0,0 0 1,0 0-1,0 0 0,0 0 0,0-1 0,-1 1 0,1 0 1,0 0-1,0 0 0,0 0 0,0 0 0,0 0-15,-7 2 248,-6 6-122,6-1-116,1 0-1,0 0 1,0 1-1,1 0 1,0 0 0,0 2-10,-8 11-26,2-3-177,-4 4-444,2 1 0,0 0 0,-7 21 647,14-23-1706,5 0-945</inkml:trace>
  <inkml:trace contextRef="#ctx0" brushRef="#br0" timeOffset="-205879.65">2928 1104 5728,'-6'-11'2112,"6"11"-1632,0 0-128,0 0-192,0 6-160,-4 5-160,-3 8 96,-3 4-256,-3 3 192,1 6-2432</inkml:trace>
  <inkml:trace contextRef="#ctx0" brushRef="#br0" timeOffset="-204924.07">3747 1237 5632,'-9'-18'2112,"9"15"-1664,-4 3-96,-3 6-288,1 9-96,-8 5-192,-5 4 128,-1 5-2624</inkml:trace>
  <inkml:trace contextRef="#ctx0" brushRef="#br0" timeOffset="-203456.75">1345 1345 4800,'-3'-9'1792,"6"3"-1408,-6 0-96,3 3 640,-3 0-576,-1 3-64,2 3-192,-6 6-224,-1 8 64,3 2 32,-2 4 32,2 2-96,-4 11 64,3-1-608,1 3 352,-4 3-1376</inkml:trace>
  <inkml:trace contextRef="#ctx0" brushRef="#br0" timeOffset="-148138.99">3746 1649 4800,'-4'2'2400,"9"-9"-896,66-128-880,-59 113-1227,13-16 603,-16 24-4341</inkml:trace>
  <inkml:trace contextRef="#ctx0" brushRef="#br0" timeOffset="-135377.72">949 2138 8800,'1'0'246,"-1"0"1,1-1 0,-1 1-1,1 0 1,-1 0 0,0 0-1,1-1 1,-1 1 0,1 0-1,-1 0 1,1 0 0,-1 0-1,1 0 1,-1 0 0,1 0-1,-1 0 1,1 0 0,-1 0-1,1 0 1,0 0-247,18 2-493,-11-2 783,54 1-159,60 4 1098,-75 1-1259,-15-2-24,8-1 54,-28-3-1163,-1 0 0,1-1 0,1 0 1163,5-4-2037</inkml:trace>
  <inkml:trace contextRef="#ctx0" brushRef="#br0" timeOffset="-108192.3">1797 553 10144,'1'-1'219,"-1"1"0,0-1 1,0 1-1,1-1 1,-1 0-1,0 1 0,0-1 1,0 1-1,0-1 0,0 1 1,0-1-1,0 1 1,0-1-1,0 0 0,0 1 1,0-1-1,0 1 0,0-1 1,-1 1-1,1-1 1,0 1-1,0-1 0,0 1 1,-1-1-1,1 1 0,0-1 1,-1 1-1,1-1 1,-1 1-220,0-1 68,-1 0 0,1 0 0,-1 1 0,1-1 1,-1 0-1,0 1 0,1 0 0,-1-1 0,0 1-68,-12-2 168,0 0-1,0 1 0,1 0 0,-1 2 0,0-1 0,0 2 1,-1 0-168,-4 1 243,0 2 1,0 0-1,1 0 0,-15 8-243,20-7 6,1 0 0,0 1-1,1 0 1,-1 0 0,-2 4-6,10-8-1,0 1 0,0-1 0,1 1 0,-1 0 1,1 0-1,0 0 0,0 0 0,0 1 0,0-1 0,1 1 1,0 0-1,0 0 0,0-1 0,1 1 0,-1 3 1,2-6 68,-1 1 0,1-1 0,0 0 0,0 1 0,0-1 0,0 1 0,1-1 0,-1 0 0,1 1 0,-1-1 0,1 0 0,0 0 0,0 1 0,0-1 0,0 0-1,1 1-67,0 0 65,1 0-1,-1 0 0,1-1 1,0 1-1,-1-1 1,1 1-1,0-1 0,1 0 1,2 2-65,4 1 45,0-1-1,0 0 1,0-1 0,1 0 0,0 0 0,8 0-45,-4-1-707,1-1-1,-1-1 1,11 0 707,4-3-5653,11-3 5653,-14 2-7008</inkml:trace>
  <inkml:trace contextRef="#ctx0" brushRef="#br0" timeOffset="-106416.99">1906 726 7456,'1'-1'298,"1"0"1,0 0-1,0 0 1,0-1-1,-1 1 1,1 0-1,0-1 1,-1 1-1,1-1 1,-1 0-1,0 1 1,0-1-1,1 0 1,-1 0-1,0 0 1,0 0-299,-1 1 131,0 1 1,0-1 0,0 0-1,0 0 1,1 0 0,-1 1-1,0-1 1,0 0 0,0 0-1,-1 1 1,1-1 0,0 0-1,0 0 1,0 1 0,-1-1-1,1 0 1,0 1 0,-1-2-132,0 1 72,1 0 0,-1 0 1,0 0-1,0 0 1,0 0-1,0 1 1,0-1-1,-1 0 0,1 0 1,0 1-1,0-1 1,0 1-1,-1-1 1,1 0-73,-3 0 22,0 1 0,0-1 1,1 0-1,-1 1 1,0 0-1,0 0 1,0 0-1,1 0 1,-1 1-1,0 0 1,0-1-1,1 1 1,-1 1-1,0-1 1,-2 2-23,1-1 28,1 0-1,0 0 1,0 0 0,1 1 0,-1-1 0,0 1-1,1 0 1,0 0 0,-1 0 0,1 1 0,1-1-1,-1 1 1,0 1-28,2-4 10,0 1 0,0 0-1,1 0 1,-1 0 0,0 0 0,1 0-1,0 0 1,-1 0 0,1 0 0,0 0-1,0 0 1,0 0 0,0 0 0,0 0-1,1 0 1,-1 0 0,1 0 0,-1-1-1,1 1 1,0 0 0,0 0 0,-1 0-1,1 0 1,0-1 0,1 1 0,-1-1-1,0 1 1,0 0 0,1-1-1,-1 0 1,1 1 0,1 0-10,-2-1 35,1 0-1,0 0 1,-1 1 0,1-1-1,0 0 1,0-1 0,0 1-1,0 0 1,0-1 0,0 1-1,0-1 1,0 1 0,0-1-1,0 0 1,0 0 0,1 0-1,-1 0 1,0 0 0,0 0-1,0-1 1,0 1 0,0-1-1,0 0 1,0 1 0,0-1-1,0 0 1,0 0 0,-1 0-1,1 0 1,0-1 0,0 1-35,3-5 64,0 1 0,-1-1 0,0 0 0,0 0 0,0 0 0,-1-1 0,1 1 0,-2-1 0,3-5-64,-4 6 76,-4 8-28,-4 7-103,4-4 199,1 0 1,0 0-1,0 1 0,1-1 0,0 0 0,0 1 1,0-1-1,1 1 0,-1 0-144,1-4-1,0 0 0,0 1 1,0-1-1,0 0 0,1 1 0,-1-1 0,0 0 1,1 0-1,0 1 0,-1-1 0,1 0 0,0 0 0,0 0 1,0 0-1,1 0 0,-1 0 0,0 0 0,1 0 1,-1-1-1,1 1 0,-1 0 0,3 0 1,-3-1-299,0 0 1,0-1-1,0 0 1,0 1-1,0-1 1,0 0-1,1 1 0,-1-1 1,0 0-1,0 0 1,0 0-1,1 0 1,-1 0 298,6-1-4551,-1-2 1261</inkml:trace>
  <inkml:trace contextRef="#ctx0" brushRef="#br0" timeOffset="-105914.19">2032 691 10464,'0'2'3553,"0"3"-1073,-1 11-2658,0-3 851,0-1-1,1 1 0,0-1 0,1 1 0,0-1 0,1 1 0,4 10-672,-6-22 95,5-14 1916,-1 2-1838,0-1 0,1 1 0,4-9-173,-6 16-63,0-1 1,-1 1-1,1 0 1,1 0-1,-1 0 0,0 0 1,1 1-1,0-1 1,0 1-1,1-1 63,10-2-1592,-14 6 1342,0 0 0,-1 0 1,1 0-1,-1 0 0,1 0 0,0 0 0,-1 0 1,1 0-1,0 0 0,-1 0 0,1 0 0,0 0 1,-1 1-1,1-1 0,-1 0 0,1 1 0,0-1 1,-1 0-1,1 1 0,-1-1 0,1 0 0,0 1 251,1 3-1825</inkml:trace>
  <inkml:trace contextRef="#ctx0" brushRef="#br0" timeOffset="-105566.55">2255 546 9792,'0'0'93,"0"0"0,1 0 0,-1 1 1,0-1-1,0 0 0,0 0 0,0 0 0,0 0 1,1 0-1,-1 0 0,0 0 0,0 0 0,0 0 1,0 0-1,0 0 0,1 0 0,-1 0 1,0 0-1,0 0 0,0 0 0,0 0 0,1 0 1,-1 0-1,0 0 0,0 0 0,0 0 0,0 0 1,0 0-1,1-1 0,-1 1 0,0 0 1,0 0-1,0 0 0,0 0 0,0 0 0,0 0 1,0 0-1,1 0 0,-1-1 0,0 1 0,0 0 1,0 0-1,0 0 0,0 0 0,0 0 0,0-1 1,0 1-1,0 0 0,0 0 0,0 0 1,0 0-1,0-1 0,0 1 0,0 0 0,0 0 1,0 0-1,0 0 0,0 0 0,0-1 0,0 1 1,0 0-1,0 0 0,0 0 0,0 0 1,0 0-1,-1-1 0,1 1-93,1 1 61,0-1 1,0 1-1,-1-1 1,1 1-1,0-1 1,0 1-1,-1 0 1,1-1-1,-1 1 1,1 0-1,-1 0 1,1-1-1,-1 1 1,1 0-1,-1 0-61,1 2 67,-1-1-1,0 0 1,0 1 0,0-1-1,0 1 1,0-1-1,0 1 1,-1-1-1,1 0 1,-1 1-1,0-1-66,-10 27 704,10-26-582,-21 43 1212,8-15 903,-6 16-2237,16-38 294,1 2-1,1-1 1,-1 0 0,2 1-1,-1-1 1,1 10-294,1-17-51,0 0 0,1 0 0,-1-1-1,1 1 1,-1 0 0,1 0 0,0-1 0,1 3 51,-2-4-235,1 0 0,-1 0 0,1 0 0,-1 0 0,1 0 0,-1 0 0,1-1 1,0 1-1,0 0 0,-1-1 0,1 1 0,0 0 0,0-1 0,0 1 0,0-1 0,-1 1 0,1-1 0,0 1 0,0-1 0,0 0 0,0 1 1,0-1-1,0 0 0,0 0 0,0 0 0,1 0 235,8-1-2133</inkml:trace>
  <inkml:trace contextRef="#ctx0" brushRef="#br0" timeOffset="-105166.02">2333 782 11808,'0'0'4352,"0"2"-3361,4 1-287,0-2-384,2 2-320,2 0-96,1-1 64,2-1-2431</inkml:trace>
  <inkml:trace contextRef="#ctx0" brushRef="#br0" timeOffset="-104609.29">2555 655 10048,'-6'7'3712,"6"2"-2880,1 6-224,0-4 96,0 6-512,-1 2 64,-1 4-161,-1-3 97,0 0-128,-2 0 192,-1 1-160,-2-1-32,1-1-32,-1-3-480,2 0 256,1-4-2175,1-3 1311</inkml:trace>
  <inkml:trace contextRef="#ctx0" brushRef="#br0" timeOffset="-103923.13">2525 627 11232,'-1'0'169,"0"-1"0,1 1 0,-1-1 0,1 0 0,0 1 0,-1-1 0,1 1 0,-1-1 0,1 0 0,0 1 0,-1-1 0,1 0 0,0 0 0,0 1 0,0-1 0,0 0 0,0 0 0,-1 1 0,1-1 0,0 0 0,1 0 0,-1 1 0,0-1 0,0 0-169,1 0 153,0-1 0,0 1 0,0 0 0,0 0 1,0 0-1,0 0 0,0 0 0,0 0 1,0 0-1,1 1 0,-1-1 0,0 0 0,1 0-153,4-2-11,0 1-1,0-1 0,0 1 1,1 1-1,-1-1 0,0 1 1,1 0-1,-1 0 0,1 1 1,-1 0-1,1 0 0,3 1 12,-6-1-5,0 1 0,0-1 0,0 1 0,0 0 0,0 1 0,0-1 0,-1 1 0,1-1 0,0 1 0,-1 0 0,1 0 0,-1 1 0,0-1 0,0 1 0,0 0 0,0 0 0,0 0 0,-1 0 0,1 0 0,0 2 5,-2-4 11,0 0 0,-1 0 0,1 0 0,-1 1-1,1-1 1,-1 0 0,1 0 0,-1 1-1,0-1 1,0 0 0,1 1 0,-1-1-1,0 0 1,0 1 0,0-1 0,-1 0-1,1 1 1,0-1 0,0 0 0,-1 1 0,1-1-1,-1 0 1,1 0 0,-1 1 0,1-1-1,-1 0 1,0 0 0,0 0 0,0 1-11,-3 2 8,-1 0 1,1 0 0,-1 0 0,0 0-1,0-1 1,-2 1-9,2-1-27,0 0 0,0 1 0,0 0-1,-2 2 28,7-6-5,-1 1 0,0 0 0,0 0-1,1 0 1,-1-1 0,1 1-1,-1 0 1,0 0 0,1 0 0,0 0-1,-1 0 1,1 0 0,0 0-1,-1 0 1,1 1 0,0-1 0,0 0-1,0 0 1,0 0 0,0 0-1,0 0 1,0 0 0,0 1 5,2 1-21,-1 0-1,0 0 1,1 0 0,0 0 0,0-1 0,0 1 0,1 1 21,-1-1-3,4 5 134,1 0 0,-2 1-1,1 0 1,-1 1 0,-1-1-1,2 5-130,-5-10 49,0-1 0,0 1 0,0-1 0,0 1-1,-1-1 1,0 1 0,0 0 0,0-1 0,0 1-1,0 0 1,-1-1 0,1 1 0,-1-1 0,0 1-1,0-1 1,-1 1 0,1-1 0,-1 0 0,1 1-1,-2 0-48,2-2 50,0-1-1,0 1 1,0-1-1,0 1 1,-1-1-1,1 0 0,0 0 1,-1 1-1,1-1 1,-1 0-1,1 0 1,-1 0-1,1 0 0,-1-1 1,0 1-1,1 0 1,-1-1-1,0 1 1,0-1-1,0 0-49,0 1-72,-1-2-1,0 1 1,1 0 0,-1 0-1,0-1 1,1 1 0,-1-1 0,1 0-1,-1 0 1,1 0 0,-1 0-1,-1-1 73,-2-2-994,0 0 0,0 0-1,0-1 1,-3-2 994,-16-19-8341,20 19 4603</inkml:trace>
  <inkml:trace contextRef="#ctx0" brushRef="#br0" timeOffset="-103427.68">2733 897 11296,'1'3'4474,"4"0"-3293,9 1-778,-10-5-451,1 1-1,0-1 0,-1 0 1,1-1-1,-1 1 1,1-1-1,-1 0 1,0 0-1,0 0 1,0 0-1,0-1 1,0 0-1,1 0 49,-2 0-38,0 1 1,0-1-1,0 0 1,0 0-1,0 0 1,-1 0-1,1 0 0,-1 0 1,0-1-1,0 1 1,0-1-1,-1 0 1,1 1-1,-1-1 1,1-4 37,-2 8 10,1-1 0,-1 0 0,0 1 0,0-1 0,0 0 0,0 0 1,0 1-1,0-1 0,0 0 0,0 1 0,0-1 0,0 0 1,0 0-1,0 1 0,0-1 0,-1 0 0,1 1 0,0-1 0,-1 0 1,1 1-1,0-1 0,-1 0 0,1 1 0,-1-1 0,1 1 1,-1-1-1,1 1 0,-1-1 0,1 1 0,-1-1 0,0 1-10,0 0 22,0-1-1,0 1 0,-1 0 1,1 1-1,0-1 0,0 0 1,0 0-1,-1 0 0,1 1 1,0-1-1,0 0 0,0 1 1,0-1-1,-1 1 0,1 0 1,0-1-1,0 1 0,0 0-21,-7 5 6,0 0-1,1 0 0,-1 1 1,2 0-1,-1 0 1,1 1-1,-3 4-5,5-7 77,1 0 0,0 0 0,1 0 1,-1 0-1,1 0 0,0 1 0,0-1 0,1 1 0,-1-1 0,1 1 0,1 0 0,-1-1 0,1 4-77,0-7-40,0 0-1,0 0 1,1 0 0,-1 0-1,1 0 1,-1-1-1,1 1 1,-1 0 0,1-1-1,0 1 1,0 0-1,0-1 1,0 1 0,0-1-1,1 1 1,-1-1 0,0 0-1,0 1 1,2-1 40,-2 0-447,0 0 1,0 0-1,0-1 1,1 1 0,-1-1-1,0 1 1,1-1-1,-1 0 1,0 1-1,1-1 1,-1 0-1,0 0 1,1 0-1,-1 0 1,0 0 0,1 0-1,0-1 447,8-1-5157</inkml:trace>
  <inkml:trace contextRef="#ctx0" brushRef="#br0" timeOffset="-102925.34">2911 826 9984,'-1'10'4272,"4"6"-3094,1-2-708,-4-7-262,1 0 1,-1 0 0,0 0-1,-1 1 1,1-1 0,-3 7-209,3-11 68,-1 0-1,0 0 1,0 0 0,0 0 0,0 0 0,-1-1 0,1 1-1,-1 0 1,0 0 0,0-1 0,0 1 0,0-1-1,0 0 1,0 0 0,-1 0 0,1 0 0,-1 0-68,-2 0 117,5-7 7,6-7 13,1-1-143,1 2-1,1-1 0,0 1 0,1 1 0,0-1 0,0 2 0,2-1 7,-10 8-12,1 0-1,0 0 0,-1 1 1,1-1-1,0 1 0,0 0 0,0 0 1,0 0-1,1 0 13,-3 1-3,0-1-1,0 1 1,0 0 0,0 0-1,-1 0 1,1 0 0,0 0 0,0 1-1,0-1 1,0 0 0,0 0 0,-1 0-1,1 1 1,0-1 0,0 0-1,0 1 1,-1-1 0,1 1 0,0-1-1,-1 1 1,1-1 0,0 1-1,-1 0 1,1-1 0,0 1 0,-1 0-1,1-1 1,-1 1 0,0 0 0,1 0-1,-1 0 1,0-1 0,1 1-1,-1 0 1,0 0 3,1 4 35,0-1 0,0 0 0,-1 0 0,0 0 0,1 1 0,-2-1 0,1 0 0,0 0 0,-1 0 0,0 1 0,0-1 0,0 0 0,-1 2-35,-2 3-699,1 0-1,-6 8 700,-3 3-4848,9-14-1658</inkml:trace>
  <inkml:trace contextRef="#ctx0" brushRef="#br0" timeOffset="-102423.5">3123 845 10400,'0'0'78,"0"-1"0,0 1 1,0 0-1,0 0 1,0 0-1,0 0 0,0 0 1,0 0-1,0 0 1,0 0-1,-1 0 0,1 0 1,0 0-1,0 0 1,0 0-1,0 0 0,0 0 1,0 0-1,0 0 1,0-1-1,0 1 0,0 0 1,0 0-1,0 0 0,1 0 1,-1 0-1,0 0 1,0 0-1,0 0 0,0 0 1,0 0-1,0 0 1,0 0-1,0 0 0,0 0 1,0 0-1,0 0 1,0 0-1,0 0 0,0 0 1,0 0-1,0-1 1,0 1-1,0 0 0,0 0 1,0 0-1,0 0 0,0 0 1,0 0-1,1 0 1,-1 0-1,0 0 0,0 0 1,0 0-1,0 0 1,0 0-1,0 0 0,0 0 1,0 0-1,0 0 1,0 0-1,0 0 0,0 0 1,0 0-1,0 0 1,0 1-1,0-1 0,1 0-78,7 1 1345,8 4-1203,-16-5-85,2 1-51,0-1-1,0 1 1,0 0-1,0 0 1,0 0 0,0 0-1,-1 0 1,1 0-1,0 0 1,-1 1-6,0-1 7,-1-1-1,1 1 1,-1-1 0,0 1 0,1-1-1,-1 1 1,0 0 0,0-1-1,1 1 1,-1 0 0,0-1 0,0 1-1,0 0 1,0-1 0,0 1-1,0 0 1,0-1 0,0 1 0,0 0-1,0-1 1,-1 1 0,1 0-1,0-1 1,0 1 0,-1 0 0,1-1-1,0 1 1,-1-1 0,1 1-1,0 0 1,-1-1 0,1 1-1,-1-1-6,-9 13 406,-1 0-1,0-1 1,-4 2-406,3-2 378,0 0 1,1 1-1,-1 3-378,11-15 31,0 1-1,0 0 1,0-1-1,0 1 1,0 0-1,0 0 1,0 0-1,1 0 1,-1-1-1,1 1 1,0 0-1,-1 0 1,1 1-31,0-2-20,0 0 1,1 0 0,-1-1-1,0 1 1,0 0 0,1 0-1,-1-1 1,0 1 0,1 0-1,-1-1 1,1 1 0,-1 0-1,1-1 1,-1 1 0,1-1-1,-1 1 1,1-1 0,0 1-1,-1-1 1,1 1-1,0-1 1,-1 0 0,1 1-1,0-1 1,0 0 0,-1 1-1,1-1 1,0 0 0,0 0-1,0 0 1,-1 0 0,1 0-1,0 0 1,0 0 19,3 0-501,-1 0 0,1 0 0,-1 0 0,1 0 0,1-1 501,18-6-6801,-15 4 1265</inkml:trace>
  <inkml:trace contextRef="#ctx0" brushRef="#br0" timeOffset="-102053.01">3315 915 12480,'1'-1'4607,"8"4"-3583,7-1-288,-6-1-2144</inkml:trace>
  <inkml:trace contextRef="#ctx0" brushRef="#br0" timeOffset="-101196.48">3772 759 10304,'3'-8'1684,"1"-12"1773,-4 20-3403,0-1 0,0 0-1,0 1 1,0-1 0,-1 1-1,1-1 1,0 1 0,0-1-1,0 1 1,0-1 0,-1 1-1,1-1 1,0 1 0,0-1-1,-1 1 1,1-1 0,0 1-1,-1-1 1,1 1 0,-1 0-1,1-1 1,0 1 0,-1 0-1,1-1 1,-1 1 0,1 0-1,-1 0 1,1-1 0,-1 1-1,1 0 1,-1 0-54,-8-2-6,1 0 0,-1 1 0,0 1-1,1-1 1,-1 1 0,1 1 0,-5 0 6,-10 2-21,1 2-1,-5 1 22,10-2-39,1 1 0,-1 1 0,0 1 39,12-5-11,0 0 1,0 1-1,0 0 0,0 0 1,0 1-1,1-1 0,0 1 1,0 0-1,0 0 0,0 0 1,-1 2 10,4-4 1,0 0 1,0 0-1,0 1 1,0-1-1,0 0 1,1 1-1,-1-1 1,1 0-1,0 1 1,0-1-1,0 0 1,0 1-1,0-1 0,0 1 1,0-1-1,1 0 1,-1 1-1,1-1 1,0 0-1,0 1 1,-1-1-1,2 0 1,0 2-2,3 6 11,2 0 0,-1 0 0,1 0 0,2 1-11,-6-8 2,13 16 57,-8-9 88,0 0-1,0 0 1,-1 0-1,5 10-146,-12-19 33,1 1 0,0-1 0,-1 0 0,1 1 0,0-1 0,-1 1-1,0-1 1,1 1 0,-1-1 0,0 1 0,0-1 0,0 1 0,0-1 0,0 1 0,0-1 0,0 1 0,0-1-1,-1 1 1,1-1 0,0 0 0,-1 1 0,0-1 0,1 1 0,-1-1 0,0 0 0,1 0 0,-1 1-1,0-1 1,0 0 0,0 0 0,0 0 0,0 0 0,-1 0 0,0 1-33,-1 0 17,-1 0 1,1-1-1,-1 1 1,0-1-1,0 0 0,0 0 1,1 0-1,-1 0 1,0 0-1,0-1 1,0 0-1,-4 0-17,8 0-32,-43-3-843,38 2 348,0 1 1,0-1 0,0-1-1,1 1 1,-1-1 0,0 0-1,-1-1 527,-2-3-2389,4-1-3776</inkml:trace>
  <inkml:trace contextRef="#ctx0" brushRef="#br0" timeOffset="-100848.54">3728 988 13536,'-2'-1'257,"1"0"0,-1 1 0,1-1 0,-1 1 0,1-1 0,-1 1 1,1 0-1,-1-1 0,1 1 0,-1 0 0,0 0 0,1 0 0,-1 0 0,1 0 1,-1 1-1,1-1 0,-1 0 0,1 1 0,-1-1 0,1 1 0,-1 0 1,1-1-1,-1 1 0,1 0 0,0 0 0,0 0 0,-1 0 0,1 0-257,-1 1-152,1-1 0,-1 1 0,1-1 0,0 1 0,-1-1 0,1 1 0,0 0 0,0-1 0,0 1-1,0 0 1,0 0 0,1 0 0,-1 0 0,1 0 0,-1 0 0,1 0 0,0 0 0,-1 0 0,1 0 0,0 0-1,0 0 1,1 0 0,-1 0 0,0 0 0,1 0 0,-1 0 0,1 0 0,0 0 0,-1 0 0,1-1 0,0 1-1,0 0 1,0 0 0,0-1 0,1 1 0,-1 0 0,0-1 0,1 1 0,-1-1 0,1 0 0,0 0 0,-1 1-1,1-1 1,0 0 0,0 0 0,-1-1 0,1 1 0,0 0 0,0 0 0,0-1 0,0 1 0,0-1 0,0 0-1,0 0 1,0 0 0,2 0 152,7-1-5210</inkml:trace>
  <inkml:trace contextRef="#ctx0" brushRef="#br0" timeOffset="-100262.3">3940 686 10048,'-2'5'3874,"-1"4"-2568,0 3-918,-56 104 1366,28-59 91,-1 9-1845,31-62 38,-1 1 0,0-1-1,1 0 1,0 1-1,0-1 1,1 1 0,-1 0-38,1-4 7,0 0 0,0 0 1,0 0-1,0-1 1,0 1-1,0 0 1,0 0-1,0-1 0,0 1 1,1 0-1,-1 0 1,0-1-1,1 1 0,-1 0 1,0-1-1,1 1 1,-1 0-1,1-1 1,-1 1-1,1-1 0,-1 1 1,1-1-1,-1 1 1,1-1-1,-1 1 1,1-1-1,0 1 0,-1-1 1,1 0-1,0 1 1,-1-1-1,1 0 1,0 0-1,0 1 0,-1-1 1,1 0-1,0 0 1,0 0-1,0 0 1,-1 0-1,1 0 0,0 0 1,0 0-1,-1 0 1,1-1-8,25-6-56,-23 6 50,0 0 1,1 0-1,-1 0 0,0 0 1,1 0-1,-1 1 0,1-1 1,-1 1-1,4 0 6,-6 0-5,-1 1 0,1-1 0,0 0 0,-1 0 0,1 0 1,-1 1-1,1-1 0,-1 0 0,1 0 0,0 1 0,-1-1 0,1 1 0,-1-1 0,0 0 0,1 1 0,-1-1 0,1 1 1,-1-1-1,0 1 0,1-1 0,-1 1 0,0 0 5,1 0-1,-1 1 0,1 0 1,-1-1-1,1 1 0,-1-1 0,0 1 1,0 0-1,0-1 0,0 1 1,-1 5 87,1-1-1,-1 1 1,-1-1-1,0 1-86,2-7 4,-3 11 67,1-5-479,1 1-1,-1 0 1,1-1-1,0 8 409,1-14-147,0 0 0,0 0 0,0 0 0,0 0-1,0 0 1,0 1 0,0-1 0,0 0 0,0 0 0,0 0 0,0 0-1,0 1 1,0-1 0,0 0 0,1 0 0,-1 0 0,0 0 0,0 0-1,0 0 1,0 0 0,0 1 0,0-1 0,0 0 0,1 0 0,-1 0-1,0 0 1,0 0 0,0 0 0,0 0 0,0 0 0,1 0 0,-1 0-1,0 0 1,0 0 0,0 0 0,0 0 0,1 0 0,-1 0 0,0 0-1,0 0 1,0 0 0,0 0 0,0 0 0,1 0 0,-1 0 0,0 0-1,0 0 1,0 0 0,0 0 0,0 0 0,1-1 0,-1 1 0,0 0-1,0 0 1,0 0 0,0 0 0,0 0 0,0 0 0,0 0 0,0-1-1,1 1 148,2-5-5178</inkml:trace>
  <inkml:trace contextRef="#ctx0" brushRef="#br0" timeOffset="-99921.34">3975 991 8800,'-9'14'5371,"-1"11"-3839,6-14-494,1-6-569,-3 11 319,6-15-772,0-1-1,0 1 1,-1 0-1,1 0 1,0-1-1,0 1 1,0 0-1,0 0 0,0-1 1,0 1-1,0 0 1,0 0-1,0-1 1,1 1-1,-1 0 1,0 0-1,0-1 1,1 1-16,-1 0 7,0-1 0,1 0-1,-1 0 1,1 0 0,-1 1 0,0-1 0,1 0 0,-1 0 0,1 0 0,-1 0 0,0 0-1,1 1 1,-1-1 0,1 0 0,-1 0 0,1 0 0,-1 0 0,0 0 0,1 0-1,-1-1 1,1 1 0,-1 0 0,0 0 0,1 0 0,-1 0 0,1 0 0,-1-1 0,1 1-7,12-7-17,-10 5 11,6-3 8,-6 3 38,0 0 1,-1 0 0,1 1 0,0-1-1,0 1 1,0 0 0,3-1-41,-6 2 12,0 0 0,1 0 0,-1 0 0,1 0 0,-1 0 0,1 0 0,-1 0-1,1 0 1,-1 1 0,1-1 0,-1 0 0,1 0 0,-1 0 0,1 0 0,-1 1 0,1-1 0,-1 0 0,0 0 0,1 1 0,0-1-12,-1 1 18,1 0 1,-1 0 0,1 0 0,-1 0 0,1-1 0,-1 1 0,1 0 0,-1 0-1,0 0 1,1 0 0,-1 0 0,0 0 0,0 0 0,0 1-19,-1 18 86,1 3 22,0-21-241,0-1 0,0 0 0,0 0 0,0 0-1,0 0 1,1 0 0,-1 0 0,1 0 0,-1 0 0,1 0-1,-1 0 1,1 0 0,-1 0 0,1 0 0,0 0 0,-1 0-1,1 0 134,0-1-212,-1 0-1,0 0 0,1 1 1,-1-1-1,1 0 1,-1 0-1,1 0 0,-1 1 1,1-1-1,-1 0 0,0 0 1,1 0-1,-1 0 0,1 0 1,-1 0-1,1 0 0,-1 0 1,1 0-1,-1 0 0,1 0 1,-1 0-1,1 0 0,-1 0 1,1-1 212,6-1-6336</inkml:trace>
  <inkml:trace contextRef="#ctx0" brushRef="#br0" timeOffset="-99443.61">4261 789 11296,'1'0'271,"0"0"1,0 1 0,0-1-1,0 0 1,0 1 0,0-1-1,0 1 1,0-1 0,0 1-1,0-1 1,0 1 0,0-1-1,0 1 1,0 0 0,-1 0-1,1-1 1,0 1 0,0 0-1,-1 0 1,1 1-272,0-1 142,-1 0 0,1 1 0,-1-1 0,0 0 0,1 1 0,-1-1 0,0 1 0,0-1 1,0 1-1,0-1 0,0 0 0,0 1 0,-1-1 0,1 1-142,-2 6 68,-1-1-1,0 1 1,0-1 0,0 0 0,-3 4-68,3-6 270,-14 23 22,-6 8-292,-15 24 118,33-50 25,0 0 0,0 1 0,0 0 0,-1 10-143,5-20 10,1 0 0,0 0 0,0 0 0,-1-1 0,1 1 0,0 0 0,0 0 0,0 0 0,0 0 1,0 0-1,0 0 0,0-1 0,1 1 0,-1 0 0,0 0 0,0 0 0,1 0 0,-1-1 0,0 1 0,1 0 0,-1 0 0,1 0 1,-1-1-1,1 1-10,-1-1 7,0 1 1,1-1 0,-1 0 0,0 0 0,1 0 0,-1 0-1,0 0 1,1 0 0,-1 1 0,0-1 0,1 0-1,-1 0 1,0 0 0,1 0 0,-1 0 0,0 0 0,1-1-1,-1 1 1,0 0 0,1 0 0,-1 0 0,0 0-1,1 0-7,0-1 12,0 1-1,0-1 0,0 0 0,0 1 0,0-1 0,-1 0 1,1 0-1,0 1 0,0-1 0,0-1-11,1 0 0,-1 0 0,1-1 0,-1 1 0,1 0 0,-1-1 0,0 1 0,0-1 0,0 0 0,-13 20-107,10-14 166,1 1 0,0-1-1,0 0 1,0 0-1,0 0 1,0 1-1,1-1 1,0 0 0,-1 1-1,1-1 1,0 0-1,1 1 1,-1-1-1,1 2-58,0-2-58,0-1 0,0 1 0,0-1 0,0 0 0,0 1 0,1-1 0,-1 0 0,1 0 0,0 0 0,0 0 0,-1 0 0,1-1 0,0 1 0,1 0 0,-1-1 0,0 1 0,0-1 0,1 0 0,0 0 58,5 3-1227,0-1 0,0-1 1,0 1-1,1-1 1,-1-1-1,1 0 0,0 0 1,1 0 1226,19-1-5872</inkml:trace>
  <inkml:trace contextRef="#ctx0" brushRef="#br0" timeOffset="-90747.86">4241 1077 8384,'2'1'4174,"7"2"-3106,-3-3-976,1 1-1,0-1 1,-1-1-1,1 0 1,-1 1-1,3-2-91,-6 1 16,0 1 0,0-1-1,0 0 1,0 0 0,0-1-1,0 1 1,-1 0-1,1-1 1,-1 0 0,1 1-1,-1-1 1,1 0 0,-1 0-1,2-2-15,-4 3 4,1 1-1,-1-1 1,0 1-1,1-1 1,-1 1-1,0-1 1,1 1 0,-1-1-1,0 1 1,0-1-1,0 1 1,1-1-1,-1 0 1,0 1-1,0-1 1,0 1-1,0-1 1,0 0 0,0 1-1,0-1 1,0 1-1,0-1 1,0 0-1,0 1 1,-1-1-1,1 1 1,0-1-1,0 1-3,-1-1 9,0 0-1,1 0 0,-1 1 0,0-1 0,0 0 0,0 1 0,0-1 0,0 1 1,0-1-1,1 1 0,-1 0 0,0-1 0,0 1 0,0 0 0,-1 0-8,-5-2 70,0 1 0,0 1 1,0 0-1,-3 0-70,2 0 134,0 1 1,1 0 0,-1 0 0,0 1 0,1 0-1,0 0 1,-1 1 0,1 0-135,4-2 18,1 1 0,-1-1 0,1 1 0,-1 0 0,1-1 0,0 1 0,-1 0 0,1 0 0,0 0 0,-1 2-18,2-2-6,0-1 0,0 1-1,1 0 1,-1-1 0,0 1 0,1 0 0,-1-1-1,1 1 1,-1 0 0,1 0 0,0 0-1,0-1 1,0 1 0,0 0 0,0 0 0,0 0-1,1-1 1,-1 1 6,1 1 4,0 0 0,0 0 0,1 0 0,-1 0 0,1-1 0,-1 1 0,1-1 0,0 1 0,0-1 0,0 0 0,0 1 0,1-1 0,-1 0 0,0-1 0,1 1 0,0 0 0,0 0-4,8 4-217,0-1 1,0 0 0,8 3 216,2-2-1195,-12-3-1237,1-2 0,0 1 0,0-1 1,1 0 2431,9-2-2971</inkml:trace>
  <inkml:trace contextRef="#ctx0" brushRef="#br0" timeOffset="139873.07">7288 626 6656,'2'-9'7700,"1"-2"-5507,-4 5-1920,1 1 0,-1 0 0,-1 0 0,1 0 0,-1 0 0,0 0 0,0 0 0,0 1 0,-1-1 0,-2-4-273,-8-16 672,8 16-597,1 1 0,-1 0 0,-2-2-75,2 3 125,1 0 0,-1-1 0,2 1 1,-3-4-126,1-1 55,0 1 1,-1-1-1,-1 1 1,0 1-1,0 0 1,-4-4-56,-17-18 303,-8-5-303,33 34 25,-4-4-23,-1 1 1,1 0-1,-1 1 0,0-1 1,-1 1-1,1 1 0,-1 0 1,-1 0-3,-20-7-35,-25-5 35,42 12 16,-10-3-38,-1 1-1,-1 1 1,1 2-1,0 0 1,-21 1 22,14 3-39,16-2 35,0 1 0,0 1 0,0 1-1,1 0 1,-1 1 0,-7 3 4,4-1-34,1 2 0,-1 1 0,2 0-1,-1 1 1,-8 6 34,18-8-11,-1 0-1,1 0 0,1 1 0,0-1 0,0 2 0,0-1 1,0 3 11,-20 27-40,12-21 40,0 1 1,1 1-1,2 0 1,0 1-1,1 1 1,0-1-1,2 1 1,1 1 0,0-1-1,-1 12 0,5-17 30,0 2-71,0-1 0,1 1 0,1-1 1,0 13 40,8 75-6,-5-90 22,0 1 0,1-1 0,1 0 0,0 1 0,1-2 0,1 1 0,0 0-16,-2-7-24,0 0 0,1 0 0,0-1-1,1 1 1,-1-1 0,1 0 0,1 0-1,1 1 25,4 2 50,0-1 0,0 0 0,1 0 0,7 2-50,-4-2 63,1-2 1,2 0-64,-7-2 16,0 0 0,-1 0 0,1 1 1,-1 0-1,1 3-16,8 5-3,0-1 0,1-1-1,2 1 4,-12-8 27,1 0-1,0 0 1,0-1-1,0-1 1,1 0-1,8 1-26,0-2 48,0 0 0,1-2 0,-1 0 0,8-2-48,-27 1 18,31-2 267,20-7-285,-42 8 5,-1-1-1,1-1 1,-1 0 0,0 0-1,0-1 1,8-5-5,78-46 258,-78 46-319,-7 2 179,1-1 0,-1 1 0,-1-2 0,0 0 0,0 0 0,5-9-118,5-4 124,-12 13-20,0 0 0,-1 0 1,-1 0-1,1-1 0,-2 0 0,0-1 0,0 1 0,-1-1 1,0 0-1,-1 0 0,0 0 0,-1 0 0,-1-1 0,0 1 1,0-12-105,4-88 629,-6 90-608,0-1 0,-1 1 0,-5-21-21,5 32-14,-1 0 0,0 0 0,-1 1 0,0-1 0,-1 1 1,0 0-1,-1 0 0,-5-7 14,-22-27 475,-20-19-475,47 57-409,0 0 0,0 1 0,-1 0 0,0 0 0,0 0 0,0 1 0,-1 0 1,1 0-1,-1 1 0,-8-3 409,5 3-1766,-1 1 1,0-1-1,0 2 1,0-1-1,0 2 1,0 0-1,-4 1 1766,-8 0-4933</inkml:trace>
  <inkml:trace contextRef="#ctx0" brushRef="#br0" timeOffset="-118223.65">6295 1026 6240,'0'0'102,"0"0"0,0-1 0,1 1 0,-1 0 0,0 0 0,0 0 0,0 0 0,0 0 0,0 0 0,0 0 1,0 0-1,0 0 0,0 0 0,0 0 0,0 0 0,0 0 0,0 0 0,0 0 0,0 0 0,0 0 0,0 0 0,1 0 0,-1 0 0,0 0 1,0 0-1,0 0 0,0 0 0,0 0 0,0 0 0,0 0 0,0 0 0,0 0 0,0 0 0,0 0 0,0 0 0,1 0 0,-1 0 0,0 0 0,0 0 1,0 0-1,0 0 0,0 0 0,0 0 0,0 0 0,0 0 0,0 0 0,0 0 0,0 0 0,0 0 0,0 0 0,0 0 0,0 1 0,0-1 0,0 0-102,4 6 1209,1 6-863,-1-2 64,0 1 0,1 0 0,0-1 0,1 0 0,0-1 0,0 1 0,3 2-410,-3-5 291,1 0 1,0-1 0,0 0-1,0 0 1,8 4-292,42 24 280,-33-21-29,0-1 379,0-1-1,19 5-629,-23-9 106,-10-4-69,-1 0-1,2-1 1,-1 0 0,0-1-1,3 0-36,52 1 257,-50-2-233,46-1 317,-1-1 1,0-4-1,43-10-341,-92 14 153,-6 0-70</inkml:trace>
  <inkml:trace contextRef="#ctx0" brushRef="#br0" timeOffset="-118223.65">7054 1241 21515,'8'-3'115,"2"-1"37,0-1 1,4-3-153,-6 4-19,-5 2 54,1 1 0,-1-1 1,0 0-1,0 0 1,-1 0-1,1 0 0,0 0 1,-1-1-1,2-1-35,-3 3 4,-1 0 0,1 0 0,0 0 0,-1 1 0,1-1 0,0 0 0,0 1 0,0-1 0,0 0 0,0 1 0,0-1 0,0 1 0,0-1 0,0 1 0,0 0 0,0-1 0,0 1 0,0 0 0,0 0-4,0 0-4,-1 0 0,1 0 0,-1 0 0,1 0 0,-1 0 0,1 0-1,-1 1 1,1-1 0,-1 0 0,0 0 0,1 0 0,-1 1-1,1-1 1,-1 0 0,1 1 0,-1-1 0,0 0 0,1 1 0,-1-1-1,0 1 1,0-1 0,1 1 0,-1-1 0,0 0 0,0 1 0,1-1-1,-1 1 1,0-1 0,0 1 0,0-1 0,0 1 0,0-1 0,0 1-1,0-1 1,0 1 0,0 0 0,0-1 0,0 1 0,0-1 4,-1 9 52,0 0 1,0 0-1,-1-1 1,0 1-1,-1-1 1,-3 9-53,1-5 114,4-9-86</inkml:trace>
  <inkml:trace contextRef="#ctx0" brushRef="#br0" timeOffset="-118223.65">7135 1305 22693,'-2'6'0,"-2"13"72,-2 0 0,-1 0 0,0-1 0,-1 0 0,-1 0-72,3-5 173,2-6-109,1 1 0,0 0 0,0-1 0,1 1 0,0 0 0,0 0 0,1 0 0,0 8-64,1-16 18,0 1 0,0-1 0,0 0 0,0 0 1,0 1-1,0-1 0,0 0 0,0 1 0,0-1 0,0 0 0,0 0 0,0 1 0,0-1 1,0 0-1,0 1 0,0-1 0,0 0 0,0 1 0,0-1 0,0 0 0,-1 0 1,1 1-1,0-1 0,0 0 0,0 0 0,0 1 0,-1-1 0,1 0 0,0 0 0,0 0 1,-1 0-1,1 1 0,0-1 0,0 0-18,-9-6 773,1 0-877,-10-4 92,-1 0 0,0 2 0,0 0-1,0 1 1,-1 2 0,0 0 0,-3 0 12,-287-30 91,300 34-102,-68-9 153,48 5-195,0 1 1,0 2-1,-11 1 53,28 3 30,-1 0 0,1 1 0,-1 0-1,1 1 1,-11 5-30,24-9-1,0 1 0,-1-1 0,1 0 1,0 0-1,-1 0 0,1 0 0,-1 0 0,1 0 0,0 1 0,-1-1 0,1 0 0,-1 0 0,1 0 0,0 0 0,-1-1 0,1 1 0,-1 0 1,1 0-1,0 0 0,-1 0 0,1 0 0,0 0 0,-1-1 0,1 1 0,-1 0 0,1 0 0,0 0 0,0-1 0,-1 1 0,1 0 0,0-1 1,-1 1-1,1 0 0,0-1 0,0 1 0,0 0 0,-1-1 0,1 1 0,0 0 0,0-1 0,0 1 0,0-1 0,0 1 0,-1 0 0,1-1 1,0 1-1,0-1 0,0 1 0,0 0 0,0-1 0,1 1 1,-1-5 8,0 0 0,0 0 0,1 1 0,0-4-8,1 1-145,2-38 363,8-58-212,-10 91-51,2-1 0,1-5 45,-1 8 68,-1-1-1,0 0 0,0-7-67,-1 5-75,-1 0-1,-1 1 1,0-6 75,-3-1-5747,-2 1-8380,1 7 10532</inkml:trace>
  <inkml:trace contextRef="#ctx0" brushRef="#br0" timeOffset="-118223.65">7141 1280 15429,'6'-3'327,"4"-2"217,0 0 1,-1-1 0,4-3-545,43-35 1569,-35 26-1019,-14 11-329,1 0-1,-1-1 1,0 0 0,-1-1 0,0 1 0,-1-1-1,1-1 1,-2 1 0,1-1 0,0-3-221,-4 10 110,1 0-25,-1 0 1,0 0-1,0 0 1,0 0-1,0 0 1,0 0-1,-1 0 1,1 0-1,-1 0 0,0 0 1,0 0-1,0 0 1,0-3-86,-1-1 169,-1-6-3373,1 8-1918,0 2-3339,-2-2 4509</inkml:trace>
  <inkml:trace contextRef="#ctx0" brushRef="#br0" timeOffset="153603.07">7424 970 7392,'5'-14'4421,"-5"13"-4137,1 0-1,-1 0 1,1 0 0,-1-1 0,0 1 0,1 0-1,-1 0 1,0-1 0,0 1 0,1-1-284,-2 1 35,1 1 1,0-1-1,0 1 1,-1-1-1,1 0 1,0 1 0,0-1-1,-1 1 1,1-1-1,-1 1 1,1-1-1,0 1 1,-1 0-1,1-1 1,-1 1-1,1-1 1,-1 1-1,1 0 1,-1-1-1,0 1 1,1 0 0,-1 0-1,1 0 1,-1-1-1,0 1 1,1 0-1,-1 0-35,-3-1 7,0 0-1,0 1 1,0 0 0,0-1-1,0 1 1,0 1-1,0-1 1,1 0 0,-1 1-1,0 0 1,0 0-7,-13 4 270,1 0 0,0 1-270,6-2 214,6-2-207,-1 0-1,0 0 1,1 1 0,-1-1 0,1 1-1,0 0 1,0 1 0,0-1 0,0 0-1,0 1-6,3-3 6,0 1 0,1-1 0,-1 0 0,0 0 0,0 0 0,1 0 0,-1 1 0,1-1 0,-1 0 0,1 0 0,-1 1-1,1-1 1,0 0 0,0 1 0,-1-1 0,1 1 0,0-1 0,0 0 0,1 1 0,-1-1 0,0 0 0,0 1 0,1-1 0,-1 0 0,0 1-1,1-1 1,0 0 0,-1 0 0,1 1 0,0-1 0,-1 0 0,1 0 0,0 0 0,0 0 0,0 0 0,0 0 0,0 0 0,0 0 0,1 0-7,1 2 43,1-1 0,-1 0 0,1 0 0,0 0 0,-1 0 0,1 0 0,0-1 0,0 0-1,0 0 1,0 0 0,0 0 0,1-1 0,-1 1-42,12-1 439,0 1 1,12-3-440,-24 2 11,0 0 48,0-1 0,0 0 0,0 1 0,-1-2 0,1 1 0,-1 0 0,1-1 0,-1 1 0,1-1 0,-1 0 0,0 0 0,2-2-59,-3 3 87,1-1 0,-1 0 0,-1 0 0,1 0 0,0 0 0,0 0-1,-1 0 1,1-1 0,-1 1 0,0 0 0,0-1 0,0 1 0,0-1 0,0 0-1,0 1 1,-1-1 0,1 0 0,-1 1-87,0 0 21,0 0 0,0 1 0,0-1 0,0 0 0,-1 1 0,1-1 0,0 1 0,-1-1 0,1 1 0,-1-1 0,0 1 0,0-1 0,1 1 0,-1 0 0,0-1 0,0 1 0,0 0 0,0 0 0,-1-1 0,1 1 0,0 0 0,0 0 0,-1 1 0,1-1 0,0 0 0,-1 0 0,1 1 0,-1-1-21,-2-1-6,0 1-1,0-1 1,0 1-1,0 1 0,0-1 1,0 0-1,0 1 1,0 0-1,0 0 1,-3 0 6,-3 1-27,1 1 0,0 0 1,-1 0-1,1 1 0,0 0 1,0 1-1,0 0 0,1 0 1,-1 1-1,-4 4 27,-5 3-32,35-22 97,-10 6-118,0-1 0,1 2 0,-1-1 1,5 0 52,-10 3-9,1 0 0,0 0 0,0 1 0,0-1 0,0 1 0,0 0 0,0 0 0,0 0 0,0 0 0,0 1 0,0-1 0,0 1 0,0 0 0,2 1 9,-4-2 12,29 14-85,-29-14 79,1 1 0,-1-1 0,0 1 0,0 0 0,0 0 0,0 0 0,0 0 0,0 0 0,0 0 0,0 0 0,0 0 0,0 0-1,0 0 1,-1 0 0,1 0 0,0 1 0,-1-1 0,1 0 0,-1 1 0,0-1 0,1 1-6,-1-1 8,0 0 1,-1 0-1,1 0 0,0 0 1,-1 0-1,1 0 1,0 0-1,-1-1 0,1 1 1,-1 0-1,0 0 0,1-1 1,-1 1-1,1 0 0,-1-1 1,0 1-1,0 0 1,1-1-1,-1 1 0,0-1 1,0 1-1,0-1 0,0 0 1,1 1-1,-1-1 0,-1 0-8,-2 2 23,0-1 0,-1 0 0,1 0 0,-5 0-23,7 0-2,-1-1 0,0 0 0,0 0 0,1-1 0,-1 1 0,0-1 0,1 1 0,-1-1 0,0 0 0,1 0 0,-1 0 0,0-1 2,2 2 0,0-1 0,0 1-1,-1-1 1,1 0 0,0 0 0,0 0-1,0 0 1,1 0 0,-1 0-1,0 0 1,0 0 0,0 0-1,1 0 1,-1 0 0,1 0-1,-1 0 1,1-1 0,-1 1 0,1 0-1,-1-1 1,1 1 0,0 0-1,0 0 1,0-1 0,0 1-1,0-1 1,0 1-8,0 0 0,1 0 0,-1 0 0,1 0 0,-1 0 0,0 0 0,1 0 0,0 0 0,-1 0 0,1 0 0,0 1 0,-1-1 0,1 0 0,0 0 0,0 1 0,-1-1 0,1 1 0,0-1 0,0 1 0,0-1-1,0 1 1,0-1 0,0 1 0,0 0 0,0-1 0,0 1 0,0 0 0,0 0 0,0 0 0,0 0 0,1 0 8,2 0-36,-1-1 0,1 2 0,-1-1-1,1 0 1,0 1 0,-1-1 0,1 1 0,1 0 36,-3 0-3,0 0 1,0 0-1,-1 0 1,1 0-1,0 0 1,0 1-1,-1-1 1,1 0 0,-1 1-1,1-1 1,-1 1-1,0 0 1,1-1-1,-1 2 3,0-2 5,-1-1-1,0 1 1,0 0-1,1-1 1,-1 1-1,0 0 1,0-1-1,0 1 1,0 0-1,0 0 1,0-1-1,0 1 1,0 0-1,0-1 0,0 1 1,0 0-1,0 0 1,0-1-1,-1 1 1,1 0-1,0-1 1,-1 1-1,1 0 1,0-1-1,-1 1 1,1-1-1,-1 1 1,1 0-1,-1-1 1,1 1-1,-1-1 1,1 1-1,-1-1 1,1 0-1,-1 1 1,0-1-1,1 0 1,-1 1-1,0-1 1,1 0-1,-1 0-4,-2 2 3,0-1-1,0 0 1,0 1-1,-1-1 1,1-1-1,0 1 1,0 0-1,0-1 1,-1 0-1,1 0 1,0 0 0,-1 0-1,1 0 1,0-1-1,0 1 1,-1-1-1,1 0 1,0 0-1,0 0 1,0-1-1,-2 0-2,5 2-8,0 0 0,0 0 0,0 0 0,0 0 0,0 0 0,0 0-1,0 0 1,0 0 0,0 0 0,0 0 0,-1 0 0,1 0 0,0-1-1,0 1 1,0 0 0,0 0 0,0 0 0,0 0 0,0 0 0,0 0-1,0 0 1,0 0 0,0 0 0,0 0 0,0 0 0,0 0 0,0-1 0,0 1-1,0 0 1,0 0 0,0 0 0,0 0 0,0 0 0,0 0 0,0 0-1,0 0 1,0 0 0,0-1 0,0 1 0,0 0 0,0 0 0,0 0-1,0 0 1,0 0 0,0 0 0,0 0 0,0 0 0,0 0 0,0 0-1,0 0 1,0 0 0,0-1 0,0 1 0,1 0 0,-1 0 0,0 0-1,0 0 9,7-2-206,11 2 66,-18 0 141,1 0 0,-1 0 0,1 0 0,-1 0 0,1 1 0,-1-1 0,0 0 0,1 0 0,-1 0 0,1 0 0,-1 1 0,1-1 0,-1 0 0,0 0 0,1 1 0,-1-1 0,0 0 0,1 1 0,-1-1 0,0 0 0,1 1 0,-1-1 0,0 1-1,0-1 1,1 0 0,-1 1 0,0-1 0,0 1 0,0-1 0,0 1 0,0-1 0,1 1 0,-1-1 0,0 0 0,0 1-1,-1 0 6,1 0-1,-1 0 1,1 0-1,-1 0 0,1-1 1,-1 1-1,1 0 1,-1 0-1,0-1 1,1 1-1,-1 0 0,0-1 1,0 1-1,1 0 1,-1-1-1,-1 1-5,1 0 10,-1 0 0,0 0 0,0-1-1,0 1 1,0 0 0,0-1 0,0 1 0,0-1 0,0 1-10,1-1 1,0 0 1,1 0-1,-1 0 1,1 0 0,-1 0-1,0 0 1,1 0-1,-1 0 1,1 0-1,-1-1 1,0 1 0,1 0-1,-1 0 1,1 0-1,-1-1 1,1 1-1,-1 0 1,1-1-1,-1 1 1,1-1 0,-1 1-1,1 0 1,-1-1-1,1 1 1,0-1-1,-1 0-1,1 1-6,0-1 0,0 0 0,-1 1 0,1-1 0,0 0 0,0 1 0,0-1 0,0 1 0,1-1 0,-1 0 0,0 1 0,0-1 0,0 0 0,0 1 0,1-1 0,-1 1 0,0-1 0,1 1 0,-1-1 0,0 1 0,1-1 0,-1 1 0,0-1 0,1 1 0,-1-1 0,1 1 0,-1-1 0,1 1 0,-1 0 0,1-1 0,0 1 0,-1 0 0,1 0 0,0-1 6,21-8-211,-22 8 210,7-1 22,-4 2-3,-1-1-1,0 1 1,1-1-1,-1 0 1,0 0-1,0 0 1,1 0-1,-1 0 1,0-1-1,0 1 1,0-1-18,-5 0-3136,2 1-3285</inkml:trace>
  <inkml:trace contextRef="#ctx0" brushRef="#br0" timeOffset="165753.07">6937 684 7136,'4'-14'5324,"-4"12"-5126,0 0 1,0 0 0,-1 0 0,1 0-1,-1 0 1,1 0 0,-1 0 0,1 0-1,-1 1 1,0-1 0,0 0 0,0 0-1,0 1 1,-1-2-199,-4-5 309,0 2 0,-1-1-1,1 1 1,-1 0 0,0 0 0,-1 1-1,1 0 1,-1 0 0,-7-3-309,12 7-12,0 0-1,0 0 1,0 0 0,0 0 0,-1 0 0,1 1-1,0-1 1,-1 1 0,1 0 0,0 0 0,-1 0-1,1 0 1,0 1 0,0-1 0,-1 1 0,1 0-1,-1 0 13,-4 2-40,0 0 0,0 1 0,0 0 0,1 0 0,-1 1 0,0 0 40,-1 3 26,1 0 1,-1 1 0,1 0-1,1 0 1,0 1 0,0 0-1,-4 8-26,10-16-9,0 0 0,0 0 0,0 0 0,0 0 0,0 0 0,0 1-1,1-1 1,-1 0 0,1 0 0,-1 1 0,1-1 0,0 0 0,0 1-1,0 0 10,1 1-13,0 0-1,0 0 0,0 0 1,1 0-1,-1 0 0,1-1 0,1 3 14,-1-1 8,1-1-1,-1 1 0,1-1 1,0 0-1,0 0 0,0-1 0,0 1 1,1 0-1,0-1 0,0 0 0,0 0 1,0 0-1,0-1 0,0 1 1,1-1-1,-1 0 0,1 0 0,-1 0 1,1-1-1,0 0 0,0 0 0,0 0-7,5 1 72,-1 0 0,1-1 0,0-1 0,6 0-72,-10 0 138,-1-1 0,1 0 0,0 0 0,0 0 0,-1-1 0,1 0 0,-1 0 0,3-2-138,-1 1 79,0-1 0,0 0 0,0-1 0,-1 0 0,0 0 0,0 0 0,0-1 0,2-2-79,-5 5 94,-1 0-1,0 0 1,0 1 0,0-1 0,-1-1-1,1 1 1,-1 0 0,1 0 0,-1 0-1,0-1 1,0 1 0,-1-1 0,1 1-1,-1-1 1,1 1 0,-1-1 0,0 1-1,-1-1 1,1 1 0,-1-3-94,0-1-60,0 1-1,-1-1 1,0 1 0,0 0-1,-1 0 1,0 0 0,0 0-1,0 0 1,0 0 0,-1 1-1,0 0 1,0-1 0,-1 1-1,1 1 1,-1-1 0,0 1 60,-2-2-811,1 2-734,1-1-1,-1 1 1,0 0 0,-3-1 1545,-2 0-7077</inkml:trace>
  <inkml:trace contextRef="#ctx0" brushRef="#br0" timeOffset="168923.07">6622 396 7648,'23'-3'4358,"1"0"-4535,-1-3 228,-11 2 276,1 1 0,0 0 1,1 1-1,6-1-327,8 2-9,-8-1 473,1 1-1,-1 1 0,20 3-463,-13 1 150,5 1-7,11 3-143,-34-5 340,0-1-1,0 1 1,0 1 0,0 0-1,-1 0 1,8 5-340,-13-7 33,1 1 1,-1-1-1,0 1 1,0 0 0,0 0-1,0 0 1,0 0-1,-1 1 1,1-1-1,1 4-33,3 14-8516,-5-15 3668</inkml:trace>
  <inkml:trace contextRef="#ctx0" brushRef="#br0" timeOffset="190523.07">6589 1449 4800,'0'-1'42,"0"1"0,0 0 1,0 0-1,-1 0 0,1 0 0,0 0 0,0 0 1,0 0-1,0 0 0,0-1 0,0 1 1,0 0-1,0 0 0,0 0 0,0 0 1,0 0-1,0 0 0,0-1 0,0 1 1,0 0-1,0 0 0,0 0 0,0 0 0,0 0 1,0 0-1,0-1 0,0 1 0,0 0 1,0 0-1,0 0 0,0 0 0,0 0 1,0 0-1,0-1 0,0 1 0,0 0 0,0 0 1,0 0-1,1 0 0,-1 0 0,0 0 1,0 0-1,0 0 0,0 0 0,0-1 1,0 1-43,3-1 707,-3 1 376,0 0-251,-6 9 2048,-10 19-2069,0 1 0,2 0-1,1 1 1,-1 9-811,2-7 517,-12 35 569,-7 41-1086,1-3 215,-43 110 600,22-70 733,-7 52-1548,0 48 80,11-47 476,38-148-480,2 0 0,3 0 0,1 3-76,1 26 76,-1 52-1747,3-126 1546,2 18-2248,2-11-2233,-3-12 4466,-1 0 0,0 1 0,0-1 0,1 0 0,-1 0 0,0 0 0,0 0 0,1 0-1,-1 1 1,0-1 0,0 0 0,1 0 0,-1 0 0,0 0 0,0 0 0,1 0 0,-1 0 0,0 0-1,1 0 1,-1 0 0,0 0 0,0 0 0,1 0 0,-1 0 0,0 0 0,1-1 140</inkml:trace>
  <inkml:trace contextRef="#ctx0" brushRef="#br0" timeOffset="192143.07">6835 1512 5728,'-7'6'1765,"1"1"-1,0 1 1,-2 3-1765,-8 12 3328,-3 9-3328,8-13 578,-6 11-159,3 1 0,0 0 0,2 1 0,1 0 0,-1 13-419,-85 258 1311,1 0-339,38-93-247,-12 30-533,-6 96 230,68-289-402,1-13-29,1 0 1,2 1-1,1 14 9,3-48-269,1 10-242,-1-11 356,0 0-1,0 0 1,0 1 0,0-1 0,0 0 0,0 0 0,0 0 0,0 1-1,0-1 1,0 0 0,0 0 0,0 0 0,0 1 0,0-1 0,0 0-1,0 0 1,0 0 0,0 1 0,0-1 0,1 0 0,-1 0 0,0 0-1,0 0 1,0 1 0,0-1 0,0 0 0,1 0 0,-1 0 0,0 0-1,0 0 1,0 1 0,0-1 0,1 0 0,-1 0 0,0 0 0,0 0-1,0 0 1,1 0 0,-1 0 0,0 0 155,6-5-3125</inkml:trace>
  <inkml:trace contextRef="#ctx0" brushRef="#br0" timeOffset="193813.07">6271 3440 8128,'-8'-3'3008,"7"-1"-2336,0 2-160,2-1 896,0-2-864,4-3 0,3-3-352,8-4-64,4-3-64,5-3 32,1-2-64,3 1 64,0 1-64,3 0-160,1 1 64,2 2-608,1 4 384,-4 2-7488</inkml:trace>
  <inkml:trace contextRef="#ctx0" brushRef="#br0" timeOffset="194663.07">6097 3322 10560,'-16'-16'3904,"4"10"-3040,-9-4-224,9 7 415,-5-4-703,-7-2-64,-5-5-192,-4-3 0,-2-1-64,3-3-800,3 0 416,4 3-1055,5 1 799,2 3-3520,5 6 2304</inkml:trace>
  <inkml:trace contextRef="#ctx0" brushRef="#br0" timeOffset="195963.07">6268 3304 7648,'-3'-3'2816,"1"1"-2176,2-3-192,0 2 896,2-1-832,0-5 224,2 3-448,3-9 32,5-3-192,3-6 0,4-4-64,3-2 32,0 2-64,0 2-1280,0-1 672,0 5-3840,3 1 2432</inkml:trace>
  <inkml:trace contextRef="#ctx0" brushRef="#br0" timeOffset="197173.07">6078 3323 7808,'-3'-6'2880,"0"1"-2240,0-5-160,0 5 1344,0-3-1088,0-3 704,0-3-864,0-5-353,0-4-191,0-7-319,-1-1 159,-1 0-1568,1 4 928,0-1-6848</inkml:trace>
  <inkml:trace contextRef="#ctx0" brushRef="#br0" timeOffset="198913.07">5895 3482 6880,'0'-1'527,"0"-1"-1,0 0 1,1 0 0,-1 1-1,1-1 1,-1 0 0,1 0 0,-1 1-1,1-1 1,0 0-527,1 0 260,-1-1 1,1 0-1,0 1 1,0 0-1,0 0 1,0-1-261,1 0-13,1 0 1,-1 1-1,1-1 1,-1 1 0,1 0-1,0 0 1,0 0-1,2-1 13,4 0-15,-1 1-1,1 0 1,0 1 0,-1-1-1,1 2 1,0-1 0,7 2 15,16 2-142,21 5 142,11 2-49,81 7 1227,-109-14-55,1-1-1,8-2-1122,-30 0 198,6 1-27,1 1 1,1 1-172,26 3-2263,-19-5 946</inkml:trace>
  <inkml:trace contextRef="#ctx0" brushRef="#br0" timeOffset="-154993.65">6189 485 3712,'0'0'245,"0"0"0,-1 0 0,1-1 1,0 1-1,-1 0 0,1-1 0,0 1 0,0-1 0,-1 1 1,1 0-1,0-1 0,0 1 0,0-1 0,0 1 0,0-1 1,-1 1-1,1 0 0,0-1 0,0 1 0,0-1 0,0 1 0,0-1 1,0 1-1,0-1 0,1 1 0,-1 0 0,0-1 0,0 1 1,0-1-1,0 1 0,1-1-245,2-16 2272,5-4-1773,0 1 0,1 0 0,1 0 0,1 1 0,1 0 0,1 1 0,4-6-499,-6 10-166,0 1 1,1 0 0,1 1 0,-1 0-1,2 1 1,0 0 0,12-7 165,-19 15-2272,0 0-4752</inkml:trace>
  <inkml:trace contextRef="#ctx0" brushRef="#br0" timeOffset="-153663.65">6024 527 9984,'-1'-1'198,"1"0"1,-1 0-1,1 0 1,0 0-1,-1 0 1,1 1-1,0-1 0,-1 0 1,1 0-1,0 0 1,0 0-1,0 0 1,0 0-1,0 0 1,0 0-1,0 0 1,0-1-199,4-22 2738,-3 15-2301,4-22-187,0 1 0,2 0 0,2 1 1,0 0-1,2 0 0,1 1 0,1 0 0,2 1 0,0 1 1,2 0-1,14-16-250,-12 19 43,44-51-158,-52 62 241,1 1 0,0 1 0,1 0 0,13-8-126,-20 15-128,0 0-1,1 1 1,-1 0 0,1 0 0,0 0 0,-1 1 0,1 0 0,0 1 0,0-1-1,0 1 1,2 1 128,9-1-1748,3-1 389</inkml:trace>
  <inkml:trace contextRef="#ctx0" brushRef="#br0" timeOffset="-148023.65">7270 174 6240,'3'1'8028,"6"8"-6811,-8-7-606,11 9 62,1 0 0,12 8-673,4 4 611,-1-2-364,-14-10 277,-1 0 1,0 0 0,2 4-525,-11-11-417,0 1 0,-1 0 1,0 0-1,1 0 0,-1 0 1,-1 0-1,1 0 0,-1 1 1,0-1-1,0 1 0,0 3 417,0 2-5754</inkml:trace>
  <inkml:trace contextRef="#ctx0" brushRef="#br0" timeOffset="-146083.65">7219-15 5888,'7'2'1826,"-1"1"0,1-1 0,5 1-1826,15 6 1103,-7-1-734,-1 0 1,0 2-1,0 1 1,-1 0 0,-1 1-1,0 1 1,7 6-370,14 20 1224,-2 2-1,11 18-1223,-38-46 250,0 0 1,-1 1-1,0 0 0,0 2-250,23 60 477,-25-59-467,3 6-198,-1 0 0,-1 0-1,3 18 189,-10-41 28,1 11-1556,0-10 844,-1 0-1,0 1 1,0-1-1,-1 0 1,1 1-1,0-1 1,0 0-1,0 0 1,-1 1 0,1-1-1,-1 0 685,-3 5-5237</inkml:trace>
  <inkml:trace contextRef="#ctx0" brushRef="#br0" timeOffset="-134933.65">6816 703 3488,'-1'-2'8021,"3"-2"-5325,4-3-1584,-5 7-1053,-1 0 0,1 0 0,-1 0 0,1 0 0,-1 0 0,1 0 0,-1 0 0,1 0 0,-1 0 0,1 0 0,-1 0 0,0 0 0,1 1 0,-1-1 0,1 0 0,-1 0 0,1 0 0,-1 1 1,1-1-1,-1 0 0,0 0 0,1 1 0,-1-1 0,0 0 0,1 1 0,-1-1 0,0 1 0,1-1 0,-1 0 0,0 1 0,0-1 0,1 1 0,-1-1 0,0 1 0,0-1 0,0 1 0,0-1 0,0 1 0,0-1-59,1 1 54,-1-1-1,0 0 1,0 1-1,0-1 1,0 1-1,0-1 0,0 1 1,0-1-1,-1 0 1,1 1-1,0-1 1,0 1-1,0-1 1,0 0-1,0 1 1,-1-1-1,1 0 1,0 1-1,0-1 1,-1 0-1,1 1 0,0-1 1,0 0-1,-1 1 1,1-1-1,0 0 1,-1 0-1,1 1 1,0-1-1,-1 0 1,1 0-1,-1 0 1,1 0-1,0 0 1,-1 1-1,1-1 0,0 0 1,-1 0-1,1 0 1,-1 0-1,1 0 1,-1 0-1,1 0 1,0 0-1,-1 0 1,1-1-1,-1 1 1,1 0-1,0 0 1,-1 0-1,1 0-53,-1 0 1,1 0 0,-1 0 0,1 0 0,-1 0 0,1-1 1,-1 1-1,1 0 0,-1 0 0,1 0 0,-1 0 0,1 0 0,0-1 0,-1 1 0,1 0 0,-1 0 0,1-1 1,0 1-1,-1 0 0,1 0 0,0-1 0,-1 1 0,1-1 0,0 1 0,-1 0 0,1-1 0,0 1 0,0-1 1,-1 1-1,1 0 0,0-1 0,0 1 0,0-1 0,0 1 0,0-1 0,0 0-1,0 1-9,0-1 0,1 1 0,-1-1 0,0 0 0,1 1 0,-1-1 0,1 1 0,-1 0 0,1-1 0,0 1 0,-1-1 0,1 1 0,-1 0 0,1-1 0,0 1 0,-1 0 0,1 0 0,0-1 0,-1 1 0,1 0 0,0 0 0,-1 0 0,1 0 0,0 0 0,0 0 9,4 0 245,-8 2 502,2-1-684,1-1 0,-1 0 0,0 1 0,0-1 0,0 0-1,1 0 1,-1 0 0,0 1 0,0-1 0,0 0 0,1 0 0,-1 0-1,0-1 1,0 1-63,-7-4 73,6 1-145,6 3-217,-4 0 297,1 0 0,-1-1-1,0 1 1,0 0 0,1 1-1,-1-1 1,0 0 0,0 0 0,0 0-1,1 0 1,-1 0 0,0 0-1,0 0 1,1 0 0,-1 0-1,0 0 1,0 0 0,0 1-1,0-1 1,1 0 0,-1 0 0,0 0-1,0 0 1,0 1 0,0-1-1,0 0 1,1 0 0,-1 0-1,0 1 1,0-1 0,0 0-1,0 0 1,0 0 0,0 1 0,0-1-1,0 0 1,0 0 0,0 0-1,0 1 1,0-1 0,0 0-1,0 0 1,0 1 0,0-1-1,0 0 1,0 0 0,0 1-8,0-1 8,-1 0 1,1 1-1,0-1 1,0 1-1,-1-1 0,1 0 1,0 1-1,0-1 1,-1 0-1,1 1 1,-1-1-1,1 0 0,0 1 1,-1-1-1,1 0 1,-1 0-1,1 0 1,0 1-1,-1-1 1,1 0-1,-1 0-8,-8 0 96,8 0-187,2 1-35,4 1-25,-5-1 75,0-1-1,0 1 1,0-1 0,-1 0-1,1 1 1,0-1 0,0 0-1,0 1 1,0-1 0,0 0-1,0 0 1,-1 1-1,1-1 1,0 0 0,0 1-1,0-1 1,-1 0 0,1 0-1,-1 1 77,1 0-1616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9-02-24T14:23:29.6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1556 1010 3904,'2'-1'192,"-1"1"0,0 0 1,1 0-1,-1 0 0,0 0 1,1 0-1,-1 0 0,0 0 1,1 0-1,0 1-192,13 0 722,119-16 5085,32-2-4622,294 5-340,-422 11-730,265 3 290,119 22-405,-18 14 96,-131 1 58,-71-8-201,-184-29 36,205 30 214,-40-3-219,-81-15 430,19 2 132,-35-8-1901,-75-6 545</inkml:trace>
  <inkml:trace contextRef="#ctx0" brushRef="#br0" timeOffset="32031.37">2136 209 6400,'0'-4'342,"0"-2"199,0 0-1,-1 0 1,1-1-1,-1 1 1,-1-2-541,1 6 18,1 0 0,-1 0 0,0 0 0,0 0 0,0 0 0,0 0 0,0 1 0,0-1 0,0 1 1,-1-1-1,1 0 0,-1 1 0,1 0 0,-1-1 0,1 1 0,-1 0 0,0 0 0,-1-1-18,-11-3-4,1 0-1,-1 1 1,0 1-1,1 0 0,-2 1 1,1 0-1,-6 1 5,11 0-32,-73-4 185,0 4 0,0 3 0,0 4 0,1 3 0,0 4 0,-24 9-153,-113 36 166,157-37-9,2 2 0,-30 17-157,18-3 17,1 3 0,3 3 0,1 3 0,2 3 0,-1 6-17,42-34-10,1 2 0,-17 22 10,27-30 57,2 0 1,-1 1-1,2 1 0,0-1 1,-2 8-58,9-19 28,0 1 0,0 0 1,1-1-1,0 1 0,0 0 0,0 0 1,0 0-1,1 0 0,0 0 1,0 0-1,1 0 0,0 0 0,1 5-28,0-4 9,0-1 0,1 1 0,0-1-1,0 1 1,1-1 0,-1 0 0,1-1-1,0 1 1,1-1 0,0 1 0,3 2-9,5 3 26,0 0 1,1-1 0,0 0-1,1-1 1,0-1 0,1 0 0,0-1-1,0-1 1,0 0 0,1-1-1,14 2-26,3-1 98,0-2 0,0-1 1,1-1-1,0-2 0,15-3-98,16-4 383,47-11-383,64-21 373,-4 0 81,-57 17-49,122-25-12,-125 20-209,9-8-184,-75 20-37,41-20 37,-72 28 112,-2-1 1,1 0 0,-1-1-1,0-1 1,-1 0 0,0-1 0,6-7-113,-14 13 82,0-1 0,0 0 0,0 0 0,-1-1 0,0 0 0,-1 1 0,1-1 0,-1-1 0,0 1 0,-1 0 0,1-3-82,-2 5-17,0-1 1,-1 0-1,1 1 1,-1-1 0,0 0-1,0 0 1,-1 1-1,0-1 1,0 0 0,0 1-1,-1-1 1,0 1-1,0 0 1,0-1 0,-1-1 16,-3-2-552,0 0 1,0 0-1,-1 1 1,0 0-1,0 0 1,-1 0-1,0 1 1,0 0-1,-1 1 1,-4-3 551,-7-4-1944,-1 2 0,0 1 0,0 0 0,-8-1 1944,-47-13-2213</inkml:trace>
  <inkml:trace contextRef="#ctx0" brushRef="#br0" timeOffset="37321.34">415 852 992,'-2'2'79,"0"0"-1,1-1 1,-1 1-1,0 0 1,1 0 0,-1-1-1,1 1 1,0 1-1,0-1 1,0 0 0,0 0-1,0 0 1,0 0-1,0 1 1,1-1-1,-1 0 1,1 1 0,0-1-1,0 1-78,-22 269 3466,9-78-3284,-128 924 4271,93-795-2963,-77 426-233,107-673-1645,-4 27-2344,17-76-1337</inkml:trace>
  <inkml:trace contextRef="#ctx0" brushRef="#br0" timeOffset="42907.15">466 1465 2080,'3'5'133,"-2"-4"-98,0 0 1,0 1 0,0-1 0,0 0 0,0 0 0,0 0 0,0 1 0,0-1 0,1 0 0,-1-1 0,0 1-1,1 0 1,-1 0 0,0 0 0,1-1 0,-1 1 0,1-1 0,-1 1 0,1-1 0,-1 0 0,1 1 0,1-1-36,62 7 1959,1 0 892,43-1-2851,-47-6 75,206-4 361,-196 0-806,-1-4 0,53-13 370,-75 9-2624</inkml:trace>
  <inkml:trace contextRef="#ctx0" brushRef="#br0" timeOffset="43492.58">428 1903 3488,'-2'0'1280,"8"5"-992,3 9-64,1-7 128,7 3-224,9-1 1024,8 1-640,10-3 480,7-1-576,5-3 128,8-3-320,6-1-128,2-3-64,3-4 32,1-3-32,2 0-224,-8 1 96,-2 1-3968</inkml:trace>
  <inkml:trace contextRef="#ctx0" brushRef="#br0" timeOffset="44564.37">206 2429 3552,'10'1'581,"0"0"1,0 0-1,0 1 0,4 1-581,17 4 491,50 5 75,0-3 1,0-4 0,0-4-1,42-5-566,76-15 433,-133 9-1218,65-18 785,-62 9-1152,-5 0-2490</inkml:trace>
  <inkml:trace contextRef="#ctx0" brushRef="#br0" timeOffset="45235.48">140 3002 4320,'-6'-2'1600,"15"10"-1248,8-5-96,0 4 768,12 0-608,14-2-160,13-1-160,3-2 32,12 2-64,-1-6-32,4 0 0,-4-2-128,3-1 64,1-3-896,3-5 512</inkml:trace>
  <inkml:trace contextRef="#ctx0" brushRef="#br0" timeOffset="45953.68">92 3519 5472,'-13'-4'2016,"17"6"-1536,7 4-160,-3-2 96,11 3-288,13 2 256,15 8-256,11 2-96,5 4-64,7 0 32,7-3 0,4-2 64,2-7-32,0-3-2048,5-11 1088,-1-6-2720</inkml:trace>
  <inkml:trace contextRef="#ctx0" brushRef="#br0" timeOffset="47659.42">828 1118 2496,'-13'11'896,"9"-6"-672,-4 14-96,3-6 384,-1 10-320,-3 8-96,1 8-32,0 4 0,1 7-32,0-4-288</inkml:trace>
  <inkml:trace contextRef="#ctx0" brushRef="#br0" timeOffset="48910.86">1124 1682 2496,'-4'30'896,"6"-17"-672,0 17-96,0-14 96,0 4-160,2 7-1024</inkml:trace>
  <inkml:trace contextRef="#ctx0" brushRef="#br0" timeOffset="49834.67">758 2003 2720,'-13'2'1024,"7"2"-800,-7 7-64,9 2-64,-5 14-96,-1 8 0,-4 19 0,2 4-160,-1 7 96,2-1 96,5 1 0,4-3-864,6-2 448,7-1-1184</inkml:trace>
  <inkml:trace contextRef="#ctx0" brushRef="#br0" timeOffset="51333.42">915 2586 3392,'-12'4'1248,"7"3"-960,-1 6-64,4-1 224,0 7-288,-1 11-64,-1 18-64,2 8-128,2 10 64,5 0-3072</inkml:trace>
  <inkml:trace contextRef="#ctx0" brushRef="#br0" timeOffset="51935.71">487 3099 5728,'-12'47'2112,"3"0"-1632,5 42-128,2-34-4704</inkml:trace>
  <inkml:trace contextRef="#ctx0" brushRef="#br0" timeOffset="161551.19">6027 765 6656,'4'-8'849,"-1"0"-1,0 1 1,0-2 0,-1 1-1,0 0 1,-1 0 0,0-1-849,0 5 153,0 0-1,-1 0 1,0 0 0,0 0-1,0 0 1,-1 0 0,1 0-1,-1 0 1,0 0-1,0 0 1,0 0 0,-1 0-1,1 1 1,-1-2-153,-1 1 32,0 0-1,0 0 1,0 0-1,0 0 0,-1 0 1,1 0-1,-1 1 1,0 0-1,0 0 1,-2-1-32,-7-3-21,0 0 1,0 1 0,0 1-1,-1 0 1,0 1 0,0 0-1,-6 0 21,-137-24 797,112 23-702,0 1 0,-25 3-95,45 2 3,-257 11-13,219-6 242,1 2-1,0 4 1,-28 10-232,71-17 4,1 1 0,1 1 0,-1 1 0,1 0 0,0 1 0,1 1 0,0 1 0,-11 9-4,2 2-49,0 1-1,1 1 1,1 0 0,-6 12 49,19-23 8,1 1-1,0 0 1,1 0 0,1 1-1,0 0 1,1 0 0,1 1-1,0-1 1,-2 16-8,6-25-7,0 0 0,1 0-1,0 1 1,0-1 0,0 0 0,1 0 0,0 0 0,0 0-1,0 0 1,1 0 0,0 0 0,0 0 0,1-1 0,-1 1 0,4 4 7,1-1 27,-1 0 0,1 0 1,1-1-1,0 0 1,0-1-1,0 0 0,1 0 1,5 3-28,66 41 39,-28-19-121,10 12 82,-28-18-10,1-2-1,1 0 0,1-3 0,3 0 11,-12-9 114,-1-1-1,2-1 0,-1-1 1,2-2-1,-1-1 0,1-1 1,-1-2-1,6 0-113,21-3 53,-1-2 0,0-3-1,0-2 1,-1-2 0,0-3 0,0-2-1,-2-2 1,0-3 0,6-5-53,-37 14-24,0 0-1,-1-2 1,-1 0 0,0-1 0,9-8 24,-17 11 3,0 0-1,-1-1 1,0 0 0,0 0 0,-1-1-1,-1 0 1,0 0 0,0-1 0,-1-2-3,-2 3-6,0-1 1,-2 1-1,1-1 0,-1 0 1,-1 0-1,-1 0 1,0 0-1,0 0 0,-2-10 6,1 12-123,-1 1-1,-1 0 0,0 0 0,0 0 0,-1 0 1,0 1-1,0-1 0,-1 1 0,-1-1 0,0 1 1,0 1-1,-6-9 124,5 10-453,0 1 1,-1 0 0,0 0-1,0 1 1,0 0 0,0 0-1,-1 0 1,0 1 0,0 0-1,0 1 1,-7-3 452,-10-1-5415,-14-3 5415,33 9-526</inkml:trace>
  <inkml:trace contextRef="#ctx0" brushRef="#br0" timeOffset="164814.23">6165 1189 4640,'-42'274'2962,"-25"124"-3108,-63 83 1994,38-153-528,60-204-888,-64 238 432,37-142-1856,-22 183 992,68-313-7536,0 64 7536,11-93-2112</inkml:trace>
  <inkml:trace contextRef="#ctx0" brushRef="#br0" timeOffset="168551.75">4373 3725 2304,'63'9'3493,"54"-2"1477,84-7-4970,117-18 23,-287 16 125,108-12-3620,49-14 3472,-142 20-3882</inkml:trace>
  <inkml:trace contextRef="#ctx0" brushRef="#br0" timeOffset="169030.8">4499 3104 7712,'25'-10'2880,"3"10"-2240,23 2-192,-15-2-224,11-2-224,15-1-512,8-1 288,1-4 32,1-2 96,2-1-128,1 3 128,-3-3-2208,0-2 1248</inkml:trace>
  <inkml:trace contextRef="#ctx0" brushRef="#br0" timeOffset="170504.55">4639 2478 5984,'-4'-4'1856,"7"7"-1056,8 8-480,4 1-294,0 0 0,1-2 1,0 0-1,0-1 0,1 0 1,0-1-1,15 4-26,14 2 863,0-1-1,22 1-862,-22-6-46,0-3 1,1-1-1,-1-3 1,1-2-1,-1-1 1,1-3-1,-1-2 0,-1-1 1,1-3-1,-2-2 1,15-7 45,-7-1-848,-8-1-1792</inkml:trace>
  <inkml:trace contextRef="#ctx0" brushRef="#br0" timeOffset="171106.34">4760 2028 5888,'5'-1'2176,"5"5"-1664,10-7-160,-5 7-288,8 0-96,11 2 448,10-2-224,7 0 256,12 0-224,9 0-64,7-4-96,6-3-64,8 2 32,1-5-1248,4-6 672,2-3-3712</inkml:trace>
  <inkml:trace contextRef="#ctx0" brushRef="#br0" timeOffset="185605.31">5097 3788 6048,'-11'-3'2240,"9"6"-1728,-2 4-160,2-2 256,-3 5-416,1 3 352,0 6-320,0 4-32,-5-1-128,3 4 32,0 3-64,-1 2-1344,-1 2 704,-1 5-4480</inkml:trace>
  <inkml:trace contextRef="#ctx0" brushRef="#br0" timeOffset="186763.56">4822 3194 5312,'-6'-1'1952,"6"1"-1504,-5 3-128,5 5-32,-1 4-224,1 7 128,-3 5-128,-1 6-32,2 8 0,0 6-384,-1-3 192,2 3-4320</inkml:trace>
  <inkml:trace contextRef="#ctx0" brushRef="#br0" timeOffset="187512.12">5446 2707 4992,'-4'-7'1824,"2"6"-1408,2 2-128,-2 3 480,-3 6-480,-1 7 320,-3 11-352,3 6 288,-1 6-320,-1 5-192,-2 6-32,-1 0-4032,4 6 2208,3-2-800</inkml:trace>
  <inkml:trace contextRef="#ctx0" brushRef="#br0" timeOffset="188346.59">5033 2375 8640,'-26'-15'3200,"16"5"-2496,-1-1-192,7 3 0,2-5-384,2-4 32,4-5-96,7-11-256,6-4 96,8-7-2912,9-9 1632,11-15-3872</inkml:trace>
  <inkml:trace contextRef="#ctx0" brushRef="#br0" timeOffset="-157993.99">6099 536 5984,'-1'0'108,"1"-1"1,-1 1-1,0 0 0,1-1 1,-1 0-1,1 1 1,-1-1-1,1 1 0,-1-1 1,1 0-1,-1 1 1,1-1-1,-1 0 0,1 1 1,0-1-1,-1 0 1,1 0-1,0 0 0,0 1 1,-1-1-109,2 0 53,-1 1 0,1-1 0,-1 0 1,1 1-1,0-1 0,-1 1 0,1-1 0,0 1 1,-1-1-1,1 1 0,0 0 0,-1-1 0,1 1 1,0 0-1,-1 0 0,1-1 0,0 1 0,0 0 1,0 0-1,-1 0-53,13-4 1,0-1 0,-1-1 1,1 0-2,30-12-20,-13 10 48,1 1 0,-1 2-1,1 1 1,9 0-28,-5 1 1,52-5 29,119-14-988,-124 10 382</inkml:trace>
  <inkml:trace contextRef="#ctx0" brushRef="#br0" timeOffset="-155084.68">1121 209 6816,'-23'-16'2528,"15"13"-1984,-7-5-128,6 3-224,-6-3-192,-4-3 0,-6-6 0,-8-6-864,-9 0 480,-9 1-768,-7-1 672,-3 4-672,-8 0 640,-3 8-2752</inkml:trace>
  <inkml:trace contextRef="#ctx0" brushRef="#br0" timeOffset="-65065.43">5557 1600 3904,'0'4'1440,"-4"4"-1120,-4 5-96,5-2 608,-3 8-512,0 6 0,-1 5-192,3 3-224,-3 0 32,3 0 32,0-3 32,0 2-3968</inkml:trace>
  <inkml:trace contextRef="#ctx0" brushRef="#br0" timeOffset="-22389.29">5699 3813 3072,'-4'-5'1120,"10"1"-864,-1-1-64,2 2-32,3-4-128,6-4 64,3-3-64,7-4 128,6 1-96,6-3-32,-1 0 0,2-4-672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A2E8B-070C-477E-B36A-F7BB8C2513CC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0B6FE8-1403-4B8D-AE50-46D6C01F11F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9362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52438" y="1241425"/>
            <a:ext cx="5953125" cy="33496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33968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6FE8-1403-4B8D-AE50-46D6C01F11FD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5840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6FE8-1403-4B8D-AE50-46D6C01F11F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5051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52438" y="1241425"/>
            <a:ext cx="5953125" cy="33496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6FE8-1403-4B8D-AE50-46D6C01F11FD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6385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B6FE8-1403-4B8D-AE50-46D6C01F11FD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9929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0B6FE8-1403-4B8D-AE50-46D6C01F11FD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3361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6FE8-1403-4B8D-AE50-46D6C01F11FD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1712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6FE8-1403-4B8D-AE50-46D6C01F11FD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2450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6FE8-1403-4B8D-AE50-46D6C01F11FD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628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6FE8-1403-4B8D-AE50-46D6C01F11FD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0555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6FE8-1403-4B8D-AE50-46D6C01F11FD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3777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0B6FE8-1403-4B8D-AE50-46D6C01F11FD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674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141-B1E9-4AA7-9A6E-F5106FECC460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5B86-14C8-4F96-9F60-C3CEBDD421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7394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141-B1E9-4AA7-9A6E-F5106FECC460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5B86-14C8-4F96-9F60-C3CEBDD421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471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141-B1E9-4AA7-9A6E-F5106FECC460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5B86-14C8-4F96-9F60-C3CEBDD421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2395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141-B1E9-4AA7-9A6E-F5106FECC460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5B86-14C8-4F96-9F60-C3CEBDD421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3923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141-B1E9-4AA7-9A6E-F5106FECC460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5B86-14C8-4F96-9F60-C3CEBDD421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926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141-B1E9-4AA7-9A6E-F5106FECC460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5B86-14C8-4F96-9F60-C3CEBDD421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3234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141-B1E9-4AA7-9A6E-F5106FECC460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5B86-14C8-4F96-9F60-C3CEBDD421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3122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141-B1E9-4AA7-9A6E-F5106FECC460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5B86-14C8-4F96-9F60-C3CEBDD421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0200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141-B1E9-4AA7-9A6E-F5106FECC460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5B86-14C8-4F96-9F60-C3CEBDD421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7360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141-B1E9-4AA7-9A6E-F5106FECC460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5B86-14C8-4F96-9F60-C3CEBDD421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2905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1F141-B1E9-4AA7-9A6E-F5106FECC460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55B86-14C8-4F96-9F60-C3CEBDD421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028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1F141-B1E9-4AA7-9A6E-F5106FECC460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55B86-14C8-4F96-9F60-C3CEBDD421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895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NULL" TargetMode="Externa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6.jpe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5.png"/><Relationship Id="rId4" Type="http://schemas.microsoft.com/office/2007/relationships/media" Target="../media/media2.mp3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customXml" Target="../ink/ink4.xml"/><Relationship Id="rId18" Type="http://schemas.openxmlformats.org/officeDocument/2006/relationships/image" Target="../media/image45.png"/><Relationship Id="rId26" Type="http://schemas.openxmlformats.org/officeDocument/2006/relationships/image" Target="../media/image490.png"/><Relationship Id="rId3" Type="http://schemas.openxmlformats.org/officeDocument/2006/relationships/image" Target="../media/image28.png"/><Relationship Id="rId21" Type="http://schemas.openxmlformats.org/officeDocument/2006/relationships/customXml" Target="../ink/ink8.xml"/><Relationship Id="rId7" Type="http://schemas.openxmlformats.org/officeDocument/2006/relationships/customXml" Target="../ink/ink1.xml"/><Relationship Id="rId12" Type="http://schemas.openxmlformats.org/officeDocument/2006/relationships/image" Target="../media/image420.png"/><Relationship Id="rId17" Type="http://schemas.openxmlformats.org/officeDocument/2006/relationships/customXml" Target="../ink/ink6.xml"/><Relationship Id="rId25" Type="http://schemas.openxmlformats.org/officeDocument/2006/relationships/customXml" Target="../ink/ink10.xml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40.png"/><Relationship Id="rId20" Type="http://schemas.openxmlformats.org/officeDocument/2006/relationships/image" Target="../media/image460.png"/><Relationship Id="rId29" Type="http://schemas.openxmlformats.org/officeDocument/2006/relationships/customXml" Target="../ink/ink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customXml" Target="../ink/ink3.xml"/><Relationship Id="rId24" Type="http://schemas.openxmlformats.org/officeDocument/2006/relationships/image" Target="../media/image480.png"/><Relationship Id="rId5" Type="http://schemas.openxmlformats.org/officeDocument/2006/relationships/image" Target="../media/image3.png"/><Relationship Id="rId15" Type="http://schemas.openxmlformats.org/officeDocument/2006/relationships/customXml" Target="../ink/ink5.xml"/><Relationship Id="rId23" Type="http://schemas.openxmlformats.org/officeDocument/2006/relationships/customXml" Target="../ink/ink9.xml"/><Relationship Id="rId28" Type="http://schemas.openxmlformats.org/officeDocument/2006/relationships/image" Target="../media/image50.png"/><Relationship Id="rId10" Type="http://schemas.openxmlformats.org/officeDocument/2006/relationships/image" Target="../media/image410.png"/><Relationship Id="rId19" Type="http://schemas.openxmlformats.org/officeDocument/2006/relationships/customXml" Target="../ink/ink7.xml"/><Relationship Id="rId4" Type="http://schemas.openxmlformats.org/officeDocument/2006/relationships/image" Target="../media/image2.png"/><Relationship Id="rId9" Type="http://schemas.openxmlformats.org/officeDocument/2006/relationships/customXml" Target="../ink/ink2.xml"/><Relationship Id="rId14" Type="http://schemas.openxmlformats.org/officeDocument/2006/relationships/image" Target="../media/image43.png"/><Relationship Id="rId22" Type="http://schemas.openxmlformats.org/officeDocument/2006/relationships/image" Target="../media/image470.png"/><Relationship Id="rId27" Type="http://schemas.openxmlformats.org/officeDocument/2006/relationships/customXml" Target="../ink/ink11.xml"/><Relationship Id="rId30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5C2792E-9990-475A-8343-DBFB0F4D15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539" y="896012"/>
            <a:ext cx="7400922" cy="1953521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07AE247B-3339-444C-BE9C-131C8613C0BB}"/>
              </a:ext>
            </a:extLst>
          </p:cNvPr>
          <p:cNvSpPr/>
          <p:nvPr/>
        </p:nvSpPr>
        <p:spPr>
          <a:xfrm>
            <a:off x="2323813" y="3279853"/>
            <a:ext cx="75443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2800"/>
              <a:t>Wie verhalte </a:t>
            </a:r>
            <a:r>
              <a:rPr lang="de-DE" sz="2800" dirty="0"/>
              <a:t>ich mich richtig bei einem </a:t>
            </a:r>
            <a:r>
              <a:rPr lang="de-DE" sz="2800" b="1" dirty="0"/>
              <a:t>Brandfall?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8CF534C-DB4F-44F1-989F-5CCE8BADD5FA}"/>
              </a:ext>
            </a:extLst>
          </p:cNvPr>
          <p:cNvSpPr txBox="1"/>
          <p:nvPr/>
        </p:nvSpPr>
        <p:spPr>
          <a:xfrm>
            <a:off x="0" y="6488668"/>
            <a:ext cx="1664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RiJ - 02.09.2026</a:t>
            </a:r>
          </a:p>
        </p:txBody>
      </p:sp>
    </p:spTree>
    <p:extLst>
      <p:ext uri="{BB962C8B-B14F-4D97-AF65-F5344CB8AC3E}">
        <p14:creationId xmlns:p14="http://schemas.microsoft.com/office/powerpoint/2010/main" val="4257926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A7FDCEC-3DA4-4389-95EF-092F03D2B21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204415"/>
            <a:ext cx="2783365" cy="73468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CD1F1CD-F5A7-413E-A526-053B90E02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5598288"/>
            <a:ext cx="2084560" cy="997738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56F91DA7-8250-485B-BE51-39DC5D2B8BAC}"/>
              </a:ext>
            </a:extLst>
          </p:cNvPr>
          <p:cNvSpPr>
            <a:spLocks noChangeAspect="1"/>
          </p:cNvSpPr>
          <p:nvPr/>
        </p:nvSpPr>
        <p:spPr>
          <a:xfrm>
            <a:off x="2993003" y="1185077"/>
            <a:ext cx="6876308" cy="73468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de-DE" sz="4000" b="1" dirty="0"/>
              <a:t>Schritt 1 : Notfall melden</a:t>
            </a:r>
          </a:p>
          <a:p>
            <a:endParaRPr lang="de-DE" sz="4000" b="1" dirty="0"/>
          </a:p>
          <a:p>
            <a:endParaRPr lang="de-DE" sz="4000" b="1" dirty="0"/>
          </a:p>
        </p:txBody>
      </p:sp>
      <p:pic>
        <p:nvPicPr>
          <p:cNvPr id="14" name="Picture 6" descr="Quellbild anzeigen">
            <a:extLst>
              <a:ext uri="{FF2B5EF4-FFF2-40B4-BE49-F238E27FC236}">
                <a16:creationId xmlns:a16="http://schemas.microsoft.com/office/drawing/2014/main" id="{CCE0B5B7-822C-4B91-A3C9-BA8FDD141B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14799" y="2021839"/>
            <a:ext cx="4492007" cy="2885441"/>
          </a:xfrm>
          <a:prstGeom prst="rect">
            <a:avLst/>
          </a:prstGeom>
          <a:noFill/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63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A7FDCEC-3DA4-4389-95EF-092F03D2B21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204415"/>
            <a:ext cx="2783365" cy="73468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CD1F1CD-F5A7-413E-A526-053B90E02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5598288"/>
            <a:ext cx="2084560" cy="997738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56F91DA7-8250-485B-BE51-39DC5D2B8BAC}"/>
              </a:ext>
            </a:extLst>
          </p:cNvPr>
          <p:cNvSpPr>
            <a:spLocks noChangeAspect="1"/>
          </p:cNvSpPr>
          <p:nvPr/>
        </p:nvSpPr>
        <p:spPr>
          <a:xfrm>
            <a:off x="2660073" y="1185077"/>
            <a:ext cx="7209238" cy="73468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de-DE" sz="4000" b="1" dirty="0"/>
              <a:t>Schritt 2 : Mitmenschen warnen</a:t>
            </a:r>
          </a:p>
          <a:p>
            <a:endParaRPr lang="de-DE" sz="4000" b="1" dirty="0"/>
          </a:p>
          <a:p>
            <a:endParaRPr lang="de-DE" sz="4000" b="1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56DEA39-D1AC-4387-9D2B-21637DB4315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960" y="2256832"/>
            <a:ext cx="2884393" cy="302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517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C518A61A-1966-4BB9-B4EE-D9F12A6EBED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204415"/>
            <a:ext cx="2783365" cy="734687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56DEA39-D1AC-4387-9D2B-21637DB4315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02" y="1401809"/>
            <a:ext cx="1606624" cy="1682200"/>
          </a:xfrm>
          <a:prstGeom prst="rect">
            <a:avLst/>
          </a:prstGeom>
        </p:spPr>
      </p:pic>
      <p:pic>
        <p:nvPicPr>
          <p:cNvPr id="16" name="Grafik 15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E127304B-75E6-4BE5-A7E5-88334077413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641700" y="3354551"/>
            <a:ext cx="1525849" cy="1628728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20" name="Rechteck 19">
            <a:extLst>
              <a:ext uri="{FF2B5EF4-FFF2-40B4-BE49-F238E27FC236}">
                <a16:creationId xmlns:a16="http://schemas.microsoft.com/office/drawing/2014/main" id="{85E51E63-33D5-41CF-867F-42539CE568A5}"/>
              </a:ext>
            </a:extLst>
          </p:cNvPr>
          <p:cNvSpPr>
            <a:spLocks noChangeAspect="1"/>
          </p:cNvSpPr>
          <p:nvPr/>
        </p:nvSpPr>
        <p:spPr>
          <a:xfrm>
            <a:off x="2575673" y="1514605"/>
            <a:ext cx="9329452" cy="16822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ts val="3900"/>
              </a:lnSpc>
            </a:pPr>
            <a:r>
              <a:rPr lang="de-DE" sz="2500" b="1" dirty="0"/>
              <a:t>Hausalarm :</a:t>
            </a:r>
            <a:r>
              <a:rPr lang="de-DE" sz="2500" dirty="0"/>
              <a:t>  Alarmsignal ist nur im Winkelbau oder im Flachbau hörbar.</a:t>
            </a:r>
          </a:p>
          <a:p>
            <a:pPr>
              <a:lnSpc>
                <a:spcPts val="3900"/>
              </a:lnSpc>
            </a:pPr>
            <a:r>
              <a:rPr lang="de-DE" sz="2500" b="1" dirty="0">
                <a:solidFill>
                  <a:srgbClr val="FF0000"/>
                </a:solidFill>
              </a:rPr>
              <a:t>WICHTIG: Notruf 112 (Feuerwehr/Rettungsdienst) muss erfolgen !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988E8640-3756-4037-91A5-194CD01F15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5783" y="386623"/>
            <a:ext cx="4339544" cy="864662"/>
          </a:xfrm>
        </p:spPr>
        <p:txBody>
          <a:bodyPr>
            <a:noAutofit/>
          </a:bodyPr>
          <a:lstStyle/>
          <a:p>
            <a:pPr algn="ctr"/>
            <a:r>
              <a:rPr lang="de-DE" altLang="de-DE" sz="3000" b="1" dirty="0">
                <a:latin typeface="+mn-lt"/>
              </a:rPr>
              <a:t> Druckknopfmelder </a:t>
            </a:r>
            <a:br>
              <a:rPr lang="de-DE" altLang="de-DE" sz="3000" b="1" dirty="0">
                <a:latin typeface="+mn-lt"/>
              </a:rPr>
            </a:br>
            <a:r>
              <a:rPr lang="de-DE" altLang="de-DE" sz="3000" dirty="0">
                <a:latin typeface="+mn-lt"/>
              </a:rPr>
              <a:t>an unserer Schule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D7957D76-096F-4630-AE17-8390F5FC791F}"/>
              </a:ext>
            </a:extLst>
          </p:cNvPr>
          <p:cNvSpPr>
            <a:spLocks noChangeAspect="1"/>
          </p:cNvSpPr>
          <p:nvPr/>
        </p:nvSpPr>
        <p:spPr>
          <a:xfrm>
            <a:off x="2575673" y="3420094"/>
            <a:ext cx="9329452" cy="16822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ts val="3900"/>
              </a:lnSpc>
            </a:pPr>
            <a:r>
              <a:rPr lang="de-DE" sz="2500" b="1" dirty="0"/>
              <a:t>Feueralarm :</a:t>
            </a:r>
            <a:r>
              <a:rPr lang="de-DE" sz="2500" dirty="0"/>
              <a:t> Alarmsignal ist </a:t>
            </a:r>
            <a:r>
              <a:rPr lang="de-DE" sz="2500" b="1" dirty="0"/>
              <a:t>nur</a:t>
            </a:r>
            <a:r>
              <a:rPr lang="de-DE" sz="2500" dirty="0"/>
              <a:t> an der Heinrich-Hertz- Schule und im angrenzenden Flachbau hörbar.</a:t>
            </a:r>
          </a:p>
          <a:p>
            <a:pPr>
              <a:lnSpc>
                <a:spcPts val="3900"/>
              </a:lnSpc>
            </a:pPr>
            <a:r>
              <a:rPr lang="de-DE" sz="2500" b="1" dirty="0">
                <a:solidFill>
                  <a:srgbClr val="FF0000"/>
                </a:solidFill>
              </a:rPr>
              <a:t>WICHTIG: Alarmierung der Feuerwehr erfolgt automatisch !</a:t>
            </a:r>
          </a:p>
        </p:txBody>
      </p:sp>
    </p:spTree>
    <p:extLst>
      <p:ext uri="{BB962C8B-B14F-4D97-AF65-F5344CB8AC3E}">
        <p14:creationId xmlns:p14="http://schemas.microsoft.com/office/powerpoint/2010/main" val="388806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elle 10">
            <a:extLst>
              <a:ext uri="{FF2B5EF4-FFF2-40B4-BE49-F238E27FC236}">
                <a16:creationId xmlns:a16="http://schemas.microsoft.com/office/drawing/2014/main" id="{6465780D-6D7C-8E73-20A7-9D6B640849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328857"/>
              </p:ext>
            </p:extLst>
          </p:nvPr>
        </p:nvGraphicFramePr>
        <p:xfrm>
          <a:off x="2485417" y="1954989"/>
          <a:ext cx="9349857" cy="1513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114">
                  <a:extLst>
                    <a:ext uri="{9D8B030D-6E8A-4147-A177-3AD203B41FA5}">
                      <a16:colId xmlns:a16="http://schemas.microsoft.com/office/drawing/2014/main" val="4097233277"/>
                    </a:ext>
                  </a:extLst>
                </a:gridCol>
                <a:gridCol w="2177143">
                  <a:extLst>
                    <a:ext uri="{9D8B030D-6E8A-4147-A177-3AD203B41FA5}">
                      <a16:colId xmlns:a16="http://schemas.microsoft.com/office/drawing/2014/main" val="4148596195"/>
                    </a:ext>
                  </a:extLst>
                </a:gridCol>
                <a:gridCol w="5689600">
                  <a:extLst>
                    <a:ext uri="{9D8B030D-6E8A-4147-A177-3AD203B41FA5}">
                      <a16:colId xmlns:a16="http://schemas.microsoft.com/office/drawing/2014/main" val="4152755873"/>
                    </a:ext>
                  </a:extLst>
                </a:gridCol>
              </a:tblGrid>
              <a:tr h="656058">
                <a:tc gridSpan="3">
                  <a:txBody>
                    <a:bodyPr/>
                    <a:lstStyle/>
                    <a:p>
                      <a:pPr algn="ctr"/>
                      <a:r>
                        <a:rPr lang="de-DE" sz="2800" dirty="0"/>
                        <a:t> Räumungsalarm (Hausalarm)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593406"/>
                  </a:ext>
                </a:extLst>
              </a:tr>
              <a:tr h="857273">
                <a:tc>
                  <a:txBody>
                    <a:bodyPr/>
                    <a:lstStyle/>
                    <a:p>
                      <a:r>
                        <a:rPr lang="de-DE" sz="2000" b="1" dirty="0"/>
                        <a:t> Winkelbau:</a:t>
                      </a:r>
                      <a:r>
                        <a:rPr lang="de-DE" sz="2000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303405"/>
                  </a:ext>
                </a:extLst>
              </a:tr>
            </a:tbl>
          </a:graphicData>
        </a:graphic>
      </p:graphicFrame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0440685E-06D7-4BA3-A8BA-1B6E51B64A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394219"/>
              </p:ext>
            </p:extLst>
          </p:nvPr>
        </p:nvGraphicFramePr>
        <p:xfrm>
          <a:off x="2485417" y="1954989"/>
          <a:ext cx="9349857" cy="2416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114">
                  <a:extLst>
                    <a:ext uri="{9D8B030D-6E8A-4147-A177-3AD203B41FA5}">
                      <a16:colId xmlns:a16="http://schemas.microsoft.com/office/drawing/2014/main" val="4097233277"/>
                    </a:ext>
                  </a:extLst>
                </a:gridCol>
                <a:gridCol w="2177143">
                  <a:extLst>
                    <a:ext uri="{9D8B030D-6E8A-4147-A177-3AD203B41FA5}">
                      <a16:colId xmlns:a16="http://schemas.microsoft.com/office/drawing/2014/main" val="4148596195"/>
                    </a:ext>
                  </a:extLst>
                </a:gridCol>
                <a:gridCol w="5689600">
                  <a:extLst>
                    <a:ext uri="{9D8B030D-6E8A-4147-A177-3AD203B41FA5}">
                      <a16:colId xmlns:a16="http://schemas.microsoft.com/office/drawing/2014/main" val="4152755873"/>
                    </a:ext>
                  </a:extLst>
                </a:gridCol>
              </a:tblGrid>
              <a:tr h="656058">
                <a:tc gridSpan="3">
                  <a:txBody>
                    <a:bodyPr/>
                    <a:lstStyle/>
                    <a:p>
                      <a:pPr algn="ctr"/>
                      <a:r>
                        <a:rPr lang="de-DE" sz="2800" dirty="0"/>
                        <a:t> Räumungsalarm (Hausalarm)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593406"/>
                  </a:ext>
                </a:extLst>
              </a:tr>
              <a:tr h="857273">
                <a:tc>
                  <a:txBody>
                    <a:bodyPr/>
                    <a:lstStyle/>
                    <a:p>
                      <a:r>
                        <a:rPr lang="de-DE" sz="2000" dirty="0"/>
                        <a:t> </a:t>
                      </a:r>
                      <a:r>
                        <a:rPr lang="de-DE" sz="2000" b="1" dirty="0"/>
                        <a:t>Winkelbau:</a:t>
                      </a:r>
                      <a:r>
                        <a:rPr lang="de-DE" sz="2000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303405"/>
                  </a:ext>
                </a:extLst>
              </a:tr>
              <a:tr h="903318">
                <a:tc>
                  <a:txBody>
                    <a:bodyPr/>
                    <a:lstStyle/>
                    <a:p>
                      <a:r>
                        <a:rPr lang="de-DE" sz="2000" b="1" dirty="0"/>
                        <a:t>    Flachbau: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298349"/>
                  </a:ext>
                </a:extLst>
              </a:tr>
            </a:tbl>
          </a:graphicData>
        </a:graphic>
      </p:graphicFrame>
      <p:pic>
        <p:nvPicPr>
          <p:cNvPr id="13" name="Feueralarm Flachbau.mp3">
            <a:hlinkClick r:id="" action="ppaction://media"/>
            <a:extLst>
              <a:ext uri="{FF2B5EF4-FFF2-40B4-BE49-F238E27FC236}">
                <a16:creationId xmlns:a16="http://schemas.microsoft.com/office/drawing/2014/main" id="{3FA7F10B-1DC7-48FB-8161-BBD274790D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792" y="3635096"/>
            <a:ext cx="1324538" cy="639626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C518A61A-1966-4BB9-B4EE-D9F12A6EBED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204415"/>
            <a:ext cx="2783365" cy="734687"/>
          </a:xfrm>
          <a:prstGeom prst="rect">
            <a:avLst/>
          </a:prstGeom>
        </p:spPr>
      </p:pic>
      <p:pic>
        <p:nvPicPr>
          <p:cNvPr id="23" name="Feueralarm Winkelbau.mp3">
            <a:hlinkClick r:id="" action="ppaction://media"/>
            <a:extLst>
              <a:ext uri="{FF2B5EF4-FFF2-40B4-BE49-F238E27FC236}">
                <a16:creationId xmlns:a16="http://schemas.microsoft.com/office/drawing/2014/main" id="{FECD5341-7C93-470C-AED7-A73C801155D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4705.1875"/>
                </p14:media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792" y="2700827"/>
            <a:ext cx="1324538" cy="639626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90952DE4-0F65-4E9B-A64E-46B962F49D9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2703" y="2716604"/>
            <a:ext cx="4364088" cy="587473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99C7F646-50DE-4A26-892C-3C45CE0E267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2703" y="3656034"/>
            <a:ext cx="4364087" cy="542622"/>
          </a:xfrm>
          <a:prstGeom prst="rect">
            <a:avLst/>
          </a:prstGeom>
        </p:spPr>
      </p:pic>
      <p:sp>
        <p:nvSpPr>
          <p:cNvPr id="18" name="Rectangle 3">
            <a:extLst>
              <a:ext uri="{FF2B5EF4-FFF2-40B4-BE49-F238E27FC236}">
                <a16:creationId xmlns:a16="http://schemas.microsoft.com/office/drawing/2014/main" id="{887D1A15-ED1D-4E94-BFCF-D80C3EA874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43482" y="105619"/>
            <a:ext cx="4666628" cy="877106"/>
          </a:xfrm>
        </p:spPr>
        <p:txBody>
          <a:bodyPr>
            <a:normAutofit/>
          </a:bodyPr>
          <a:lstStyle/>
          <a:p>
            <a:pPr algn="ctr"/>
            <a:r>
              <a:rPr lang="de-DE" altLang="de-DE" sz="3000" dirty="0">
                <a:latin typeface="+mn-lt"/>
              </a:rPr>
              <a:t>Alarmsignalisierung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83A82CB-DEC5-75DA-4D42-C8B4AE07CF54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02" y="1401809"/>
            <a:ext cx="1606624" cy="1682200"/>
          </a:xfrm>
          <a:prstGeom prst="rect">
            <a:avLst/>
          </a:prstGeom>
        </p:spPr>
      </p:pic>
      <p:pic>
        <p:nvPicPr>
          <p:cNvPr id="4" name="Grafik 3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73289C59-4193-9297-19BF-F94D2B86FD7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641700" y="3354551"/>
            <a:ext cx="1525849" cy="1628728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id="{0F255F4C-6D0A-B901-E150-FF2D0DAD3699}"/>
              </a:ext>
            </a:extLst>
          </p:cNvPr>
          <p:cNvSpPr txBox="1"/>
          <p:nvPr/>
        </p:nvSpPr>
        <p:spPr>
          <a:xfrm>
            <a:off x="3188625" y="4803826"/>
            <a:ext cx="60973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000" b="1" dirty="0"/>
              <a:t>Brandfall</a:t>
            </a:r>
          </a:p>
          <a:p>
            <a:pPr algn="ctr"/>
            <a:r>
              <a:rPr lang="de-DE" sz="4000" i="1" dirty="0">
                <a:solidFill>
                  <a:srgbClr val="FF0000"/>
                </a:solidFill>
              </a:rPr>
              <a:t>Gebäude verlassen !</a:t>
            </a:r>
          </a:p>
        </p:txBody>
      </p:sp>
    </p:spTree>
    <p:extLst>
      <p:ext uri="{BB962C8B-B14F-4D97-AF65-F5344CB8AC3E}">
        <p14:creationId xmlns:p14="http://schemas.microsoft.com/office/powerpoint/2010/main" val="58042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3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22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8626B09C-54DB-4C24-B2F1-EED710ABA529}"/>
              </a:ext>
            </a:extLst>
          </p:cNvPr>
          <p:cNvSpPr>
            <a:spLocks noChangeAspect="1"/>
          </p:cNvSpPr>
          <p:nvPr/>
        </p:nvSpPr>
        <p:spPr>
          <a:xfrm>
            <a:off x="863858" y="1143000"/>
            <a:ext cx="10582470" cy="53860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de-DE" sz="4000" dirty="0"/>
              <a:t>Wo finde ich einen Druckknopfmelder</a:t>
            </a:r>
          </a:p>
          <a:p>
            <a:pPr algn="ctr"/>
            <a:r>
              <a:rPr lang="de-DE" sz="4000" dirty="0"/>
              <a:t>in meiner Nähe?</a:t>
            </a:r>
          </a:p>
          <a:p>
            <a:pPr algn="ctr"/>
            <a:endParaRPr lang="de-DE" sz="4000" dirty="0"/>
          </a:p>
          <a:p>
            <a:pPr algn="ctr"/>
            <a:endParaRPr lang="de-DE" sz="4000" dirty="0"/>
          </a:p>
          <a:p>
            <a:pPr algn="ctr"/>
            <a:endParaRPr lang="de-DE" sz="4000" dirty="0"/>
          </a:p>
          <a:p>
            <a:pPr algn="ctr"/>
            <a:endParaRPr lang="de-DE" sz="4000" b="1" dirty="0"/>
          </a:p>
          <a:p>
            <a:endParaRPr lang="de-DE" sz="4000" b="1" dirty="0"/>
          </a:p>
          <a:p>
            <a:endParaRPr lang="de-DE" sz="4000" b="1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8F46729-34D6-4D5E-B19F-A499807776C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204415"/>
            <a:ext cx="2783365" cy="73468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589E3F0-134E-49A9-890B-DB971AC4AD6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168" y="2641202"/>
            <a:ext cx="2493485" cy="2610779"/>
          </a:xfrm>
          <a:prstGeom prst="rect">
            <a:avLst/>
          </a:prstGeom>
        </p:spPr>
      </p:pic>
      <p:pic>
        <p:nvPicPr>
          <p:cNvPr id="7" name="Grafik 6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1602A258-C21B-4650-98EC-649BE0ED010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7290099" y="2746236"/>
            <a:ext cx="2335982" cy="2493483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A7E9459-8A92-4A5C-B33D-8F489F1E07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5598288"/>
            <a:ext cx="2084560" cy="99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147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FBE2E79-89F5-4003-9327-2170DAA13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342" y="326682"/>
            <a:ext cx="8735182" cy="6417017"/>
          </a:xfrm>
          <a:prstGeom prst="rect">
            <a:avLst/>
          </a:prstGeom>
        </p:spPr>
      </p:pic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B91BC5A9-347B-4267-A43E-42C1F7037ECB}"/>
              </a:ext>
            </a:extLst>
          </p:cNvPr>
          <p:cNvGrpSpPr>
            <a:grpSpLocks noChangeAspect="1"/>
          </p:cNvGrpSpPr>
          <p:nvPr/>
        </p:nvGrpSpPr>
        <p:grpSpPr>
          <a:xfrm>
            <a:off x="4518179" y="1583560"/>
            <a:ext cx="740363" cy="754880"/>
            <a:chOff x="201333" y="513380"/>
            <a:chExt cx="2831015" cy="2886525"/>
          </a:xfrm>
        </p:grpSpPr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817E9F40-7422-41EA-B265-AE447AED2D9C}"/>
                </a:ext>
              </a:extLst>
            </p:cNvPr>
            <p:cNvSpPr/>
            <p:nvPr/>
          </p:nvSpPr>
          <p:spPr>
            <a:xfrm>
              <a:off x="201333" y="513380"/>
              <a:ext cx="2831015" cy="2886525"/>
            </a:xfrm>
            <a:prstGeom prst="ellipse">
              <a:avLst/>
            </a:prstGeom>
            <a:solidFill>
              <a:schemeClr val="bg1"/>
            </a:solidFill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A441DD97-7FB0-44DC-870D-1C8378A38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37" y="798157"/>
              <a:ext cx="2066096" cy="2163287"/>
            </a:xfrm>
            <a:prstGeom prst="rect">
              <a:avLst/>
            </a:prstGeom>
          </p:spPr>
        </p:pic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CEB78137-FE49-4D2C-9E42-26124E8DA115}"/>
              </a:ext>
            </a:extLst>
          </p:cNvPr>
          <p:cNvGrpSpPr>
            <a:grpSpLocks noChangeAspect="1"/>
          </p:cNvGrpSpPr>
          <p:nvPr/>
        </p:nvGrpSpPr>
        <p:grpSpPr>
          <a:xfrm>
            <a:off x="4686993" y="2753117"/>
            <a:ext cx="740363" cy="754880"/>
            <a:chOff x="201333" y="513380"/>
            <a:chExt cx="2831015" cy="2886525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8DB28194-0AFA-4F9E-BA13-81E39BF3BC03}"/>
                </a:ext>
              </a:extLst>
            </p:cNvPr>
            <p:cNvSpPr/>
            <p:nvPr/>
          </p:nvSpPr>
          <p:spPr>
            <a:xfrm>
              <a:off x="201333" y="513380"/>
              <a:ext cx="2831015" cy="2886525"/>
            </a:xfrm>
            <a:prstGeom prst="ellipse">
              <a:avLst/>
            </a:prstGeom>
            <a:solidFill>
              <a:schemeClr val="bg1"/>
            </a:solidFill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8FDBAF44-E101-432F-A09E-D7733E4FA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37" y="798157"/>
              <a:ext cx="2066096" cy="2163287"/>
            </a:xfrm>
            <a:prstGeom prst="rect">
              <a:avLst/>
            </a:prstGeom>
          </p:spPr>
        </p:pic>
      </p:grpSp>
      <p:pic>
        <p:nvPicPr>
          <p:cNvPr id="47" name="Grafik 46">
            <a:extLst>
              <a:ext uri="{FF2B5EF4-FFF2-40B4-BE49-F238E27FC236}">
                <a16:creationId xmlns:a16="http://schemas.microsoft.com/office/drawing/2014/main" id="{0E907451-6A3F-473E-9937-5C640EE65A8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204415"/>
            <a:ext cx="2783365" cy="734687"/>
          </a:xfrm>
          <a:prstGeom prst="rect">
            <a:avLst/>
          </a:prstGeom>
        </p:spPr>
      </p:pic>
      <p:pic>
        <p:nvPicPr>
          <p:cNvPr id="48" name="Grafik 47">
            <a:extLst>
              <a:ext uri="{FF2B5EF4-FFF2-40B4-BE49-F238E27FC236}">
                <a16:creationId xmlns:a16="http://schemas.microsoft.com/office/drawing/2014/main" id="{2DA06C0F-93B6-4D8A-8CDB-0A54A979E3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5598288"/>
            <a:ext cx="2084560" cy="997738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2A7A02A8-E94A-4680-BB05-3A317B8993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90" y="3112785"/>
            <a:ext cx="2066096" cy="2163287"/>
          </a:xfrm>
          <a:prstGeom prst="rect">
            <a:avLst/>
          </a:prstGeom>
        </p:spPr>
      </p:pic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7104F044-44E0-446D-8413-B8C25AD56677}"/>
              </a:ext>
            </a:extLst>
          </p:cNvPr>
          <p:cNvGrpSpPr>
            <a:grpSpLocks noChangeAspect="1"/>
          </p:cNvGrpSpPr>
          <p:nvPr/>
        </p:nvGrpSpPr>
        <p:grpSpPr>
          <a:xfrm>
            <a:off x="7141725" y="3314700"/>
            <a:ext cx="740363" cy="754880"/>
            <a:chOff x="201333" y="513380"/>
            <a:chExt cx="2831015" cy="2886525"/>
          </a:xfrm>
        </p:grpSpPr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86546D0F-D6F3-4F87-B9F6-A5BAECAF5226}"/>
                </a:ext>
              </a:extLst>
            </p:cNvPr>
            <p:cNvSpPr/>
            <p:nvPr/>
          </p:nvSpPr>
          <p:spPr>
            <a:xfrm>
              <a:off x="201333" y="513380"/>
              <a:ext cx="2831015" cy="2886525"/>
            </a:xfrm>
            <a:prstGeom prst="ellipse">
              <a:avLst/>
            </a:prstGeom>
            <a:solidFill>
              <a:schemeClr val="bg1"/>
            </a:solidFill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9" name="Grafik 38">
              <a:extLst>
                <a:ext uri="{FF2B5EF4-FFF2-40B4-BE49-F238E27FC236}">
                  <a16:creationId xmlns:a16="http://schemas.microsoft.com/office/drawing/2014/main" id="{98CFD72E-D4D1-4023-9F37-7593C11BA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37" y="798157"/>
              <a:ext cx="2066096" cy="2163287"/>
            </a:xfrm>
            <a:prstGeom prst="rect">
              <a:avLst/>
            </a:prstGeom>
          </p:spPr>
        </p:pic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FCC1D603-A510-43F3-B6F2-0158EA810CD3}"/>
              </a:ext>
            </a:extLst>
          </p:cNvPr>
          <p:cNvGrpSpPr>
            <a:grpSpLocks noChangeAspect="1"/>
          </p:cNvGrpSpPr>
          <p:nvPr/>
        </p:nvGrpSpPr>
        <p:grpSpPr>
          <a:xfrm>
            <a:off x="9865875" y="3205980"/>
            <a:ext cx="740363" cy="754880"/>
            <a:chOff x="201333" y="513380"/>
            <a:chExt cx="2831015" cy="2886525"/>
          </a:xfrm>
        </p:grpSpPr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34076DF1-5102-45F3-AEBC-0FF111A5A75A}"/>
                </a:ext>
              </a:extLst>
            </p:cNvPr>
            <p:cNvSpPr/>
            <p:nvPr/>
          </p:nvSpPr>
          <p:spPr>
            <a:xfrm>
              <a:off x="201333" y="513380"/>
              <a:ext cx="2831015" cy="2886525"/>
            </a:xfrm>
            <a:prstGeom prst="ellipse">
              <a:avLst/>
            </a:prstGeom>
            <a:solidFill>
              <a:schemeClr val="bg1"/>
            </a:solidFill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2" name="Grafik 31">
              <a:extLst>
                <a:ext uri="{FF2B5EF4-FFF2-40B4-BE49-F238E27FC236}">
                  <a16:creationId xmlns:a16="http://schemas.microsoft.com/office/drawing/2014/main" id="{E6EF4184-9858-421D-96A5-6E95C1DD53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37" y="798157"/>
              <a:ext cx="2066096" cy="2163287"/>
            </a:xfrm>
            <a:prstGeom prst="rect">
              <a:avLst/>
            </a:prstGeom>
          </p:spPr>
        </p:pic>
      </p:grpSp>
      <p:sp>
        <p:nvSpPr>
          <p:cNvPr id="33" name="Rechteck 32">
            <a:extLst>
              <a:ext uri="{FF2B5EF4-FFF2-40B4-BE49-F238E27FC236}">
                <a16:creationId xmlns:a16="http://schemas.microsoft.com/office/drawing/2014/main" id="{333778FA-672E-4D13-AD62-1EB05430F083}"/>
              </a:ext>
            </a:extLst>
          </p:cNvPr>
          <p:cNvSpPr/>
          <p:nvPr/>
        </p:nvSpPr>
        <p:spPr>
          <a:xfrm>
            <a:off x="278601" y="1175450"/>
            <a:ext cx="278336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000" b="1" dirty="0"/>
              <a:t>Räumungsalarm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97EA296F-8FD6-444F-BC40-19C0E547082C}"/>
              </a:ext>
            </a:extLst>
          </p:cNvPr>
          <p:cNvSpPr/>
          <p:nvPr/>
        </p:nvSpPr>
        <p:spPr>
          <a:xfrm>
            <a:off x="486109" y="1814607"/>
            <a:ext cx="225165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3000" dirty="0"/>
              <a:t>Winkelbau</a:t>
            </a:r>
          </a:p>
          <a:p>
            <a:pPr algn="ctr"/>
            <a:r>
              <a:rPr lang="de-DE" sz="3000" i="1" dirty="0"/>
              <a:t>in den Fluren</a:t>
            </a:r>
          </a:p>
        </p:txBody>
      </p:sp>
    </p:spTree>
    <p:extLst>
      <p:ext uri="{BB962C8B-B14F-4D97-AF65-F5344CB8AC3E}">
        <p14:creationId xmlns:p14="http://schemas.microsoft.com/office/powerpoint/2010/main" val="2651732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rafik 31" descr="Ein Bild, das Gebäude, drinnen enthält.&#10;&#10;Mit hoher Zuverlässigkeit generierte Beschreibung">
            <a:extLst>
              <a:ext uri="{FF2B5EF4-FFF2-40B4-BE49-F238E27FC236}">
                <a16:creationId xmlns:a16="http://schemas.microsoft.com/office/drawing/2014/main" id="{15F53E81-D507-4DC4-A568-B4630619AD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5521" y="-89908"/>
            <a:ext cx="8781900" cy="7037815"/>
          </a:xfrm>
          <a:prstGeom prst="rect">
            <a:avLst/>
          </a:prstGeom>
          <a:effectLst>
            <a:softEdge rad="266700"/>
          </a:effectLst>
        </p:spPr>
      </p:pic>
      <p:sp>
        <p:nvSpPr>
          <p:cNvPr id="37" name="Ellipse 36">
            <a:extLst>
              <a:ext uri="{FF2B5EF4-FFF2-40B4-BE49-F238E27FC236}">
                <a16:creationId xmlns:a16="http://schemas.microsoft.com/office/drawing/2014/main" id="{44E71C7D-36CC-4D7F-9D2F-A4DBF1DAC026}"/>
              </a:ext>
            </a:extLst>
          </p:cNvPr>
          <p:cNvSpPr/>
          <p:nvPr/>
        </p:nvSpPr>
        <p:spPr>
          <a:xfrm>
            <a:off x="8472613" y="690044"/>
            <a:ext cx="740363" cy="754880"/>
          </a:xfrm>
          <a:prstGeom prst="ellipse">
            <a:avLst/>
          </a:prstGeom>
          <a:solidFill>
            <a:schemeClr val="bg1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B91BC5A9-347B-4267-A43E-42C1F7037ECB}"/>
              </a:ext>
            </a:extLst>
          </p:cNvPr>
          <p:cNvGrpSpPr>
            <a:grpSpLocks noChangeAspect="1"/>
          </p:cNvGrpSpPr>
          <p:nvPr/>
        </p:nvGrpSpPr>
        <p:grpSpPr>
          <a:xfrm>
            <a:off x="4500378" y="3051559"/>
            <a:ext cx="740363" cy="754880"/>
            <a:chOff x="201333" y="513380"/>
            <a:chExt cx="2831015" cy="2886525"/>
          </a:xfrm>
        </p:grpSpPr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817E9F40-7422-41EA-B265-AE447AED2D9C}"/>
                </a:ext>
              </a:extLst>
            </p:cNvPr>
            <p:cNvSpPr/>
            <p:nvPr/>
          </p:nvSpPr>
          <p:spPr>
            <a:xfrm>
              <a:off x="201333" y="513380"/>
              <a:ext cx="2831015" cy="2886525"/>
            </a:xfrm>
            <a:prstGeom prst="ellipse">
              <a:avLst/>
            </a:prstGeom>
            <a:solidFill>
              <a:schemeClr val="bg1"/>
            </a:solidFill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A441DD97-7FB0-44DC-870D-1C8378A38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37" y="798157"/>
              <a:ext cx="2066096" cy="2163287"/>
            </a:xfrm>
            <a:prstGeom prst="rect">
              <a:avLst/>
            </a:prstGeom>
          </p:spPr>
        </p:pic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A5BB5F03-BC72-410F-A7DA-BEE7C3F61018}"/>
              </a:ext>
            </a:extLst>
          </p:cNvPr>
          <p:cNvGrpSpPr>
            <a:grpSpLocks noChangeAspect="1"/>
          </p:cNvGrpSpPr>
          <p:nvPr/>
        </p:nvGrpSpPr>
        <p:grpSpPr>
          <a:xfrm>
            <a:off x="5922020" y="4331010"/>
            <a:ext cx="740363" cy="754880"/>
            <a:chOff x="201333" y="513380"/>
            <a:chExt cx="2831015" cy="2886525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4A06718-9C2D-4B34-AE4E-8B703FAFC6E9}"/>
                </a:ext>
              </a:extLst>
            </p:cNvPr>
            <p:cNvSpPr/>
            <p:nvPr/>
          </p:nvSpPr>
          <p:spPr>
            <a:xfrm>
              <a:off x="201333" y="513380"/>
              <a:ext cx="2831015" cy="2886525"/>
            </a:xfrm>
            <a:prstGeom prst="ellipse">
              <a:avLst/>
            </a:prstGeom>
            <a:solidFill>
              <a:schemeClr val="bg1"/>
            </a:solidFill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32863EAE-7AC6-47C6-8985-2DB605A39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37" y="798157"/>
              <a:ext cx="2066096" cy="2163287"/>
            </a:xfrm>
            <a:prstGeom prst="rect">
              <a:avLst/>
            </a:prstGeom>
          </p:spPr>
        </p:pic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CEB78137-FE49-4D2C-9E42-26124E8DA115}"/>
              </a:ext>
            </a:extLst>
          </p:cNvPr>
          <p:cNvGrpSpPr>
            <a:grpSpLocks noChangeAspect="1"/>
          </p:cNvGrpSpPr>
          <p:nvPr/>
        </p:nvGrpSpPr>
        <p:grpSpPr>
          <a:xfrm>
            <a:off x="6696743" y="1322808"/>
            <a:ext cx="740363" cy="754880"/>
            <a:chOff x="201333" y="513380"/>
            <a:chExt cx="2831015" cy="2886525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8DB28194-0AFA-4F9E-BA13-81E39BF3BC03}"/>
                </a:ext>
              </a:extLst>
            </p:cNvPr>
            <p:cNvSpPr/>
            <p:nvPr/>
          </p:nvSpPr>
          <p:spPr>
            <a:xfrm>
              <a:off x="201333" y="513380"/>
              <a:ext cx="2831015" cy="2886525"/>
            </a:xfrm>
            <a:prstGeom prst="ellipse">
              <a:avLst/>
            </a:prstGeom>
            <a:solidFill>
              <a:schemeClr val="bg1"/>
            </a:solidFill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8FDBAF44-E101-432F-A09E-D7733E4FA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37" y="798157"/>
              <a:ext cx="2066096" cy="2163287"/>
            </a:xfrm>
            <a:prstGeom prst="rect">
              <a:avLst/>
            </a:prstGeom>
          </p:spPr>
        </p:pic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A6810463-4D48-4DD7-B4CB-7D88A76F2417}"/>
              </a:ext>
            </a:extLst>
          </p:cNvPr>
          <p:cNvGrpSpPr>
            <a:grpSpLocks noChangeAspect="1"/>
          </p:cNvGrpSpPr>
          <p:nvPr/>
        </p:nvGrpSpPr>
        <p:grpSpPr>
          <a:xfrm>
            <a:off x="8924741" y="2979756"/>
            <a:ext cx="740363" cy="754880"/>
            <a:chOff x="201333" y="513380"/>
            <a:chExt cx="2831015" cy="2886525"/>
          </a:xfrm>
        </p:grpSpPr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7570C1F0-C782-44CB-8043-0B446FBBDAD7}"/>
                </a:ext>
              </a:extLst>
            </p:cNvPr>
            <p:cNvSpPr/>
            <p:nvPr/>
          </p:nvSpPr>
          <p:spPr>
            <a:xfrm>
              <a:off x="201333" y="513380"/>
              <a:ext cx="2831015" cy="2886525"/>
            </a:xfrm>
            <a:prstGeom prst="ellipse">
              <a:avLst/>
            </a:prstGeom>
            <a:solidFill>
              <a:schemeClr val="bg1"/>
            </a:solidFill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46" name="Grafik 45">
              <a:extLst>
                <a:ext uri="{FF2B5EF4-FFF2-40B4-BE49-F238E27FC236}">
                  <a16:creationId xmlns:a16="http://schemas.microsoft.com/office/drawing/2014/main" id="{B6415008-11F9-4CF6-8633-3AE3FDE24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837" y="798157"/>
              <a:ext cx="2066096" cy="2163287"/>
            </a:xfrm>
            <a:prstGeom prst="rect">
              <a:avLst/>
            </a:prstGeom>
          </p:spPr>
        </p:pic>
      </p:grpSp>
      <p:pic>
        <p:nvPicPr>
          <p:cNvPr id="47" name="Grafik 46">
            <a:extLst>
              <a:ext uri="{FF2B5EF4-FFF2-40B4-BE49-F238E27FC236}">
                <a16:creationId xmlns:a16="http://schemas.microsoft.com/office/drawing/2014/main" id="{0E907451-6A3F-473E-9937-5C640EE65A8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204415"/>
            <a:ext cx="2783365" cy="734687"/>
          </a:xfrm>
          <a:prstGeom prst="rect">
            <a:avLst/>
          </a:prstGeom>
        </p:spPr>
      </p:pic>
      <p:pic>
        <p:nvPicPr>
          <p:cNvPr id="48" name="Grafik 47">
            <a:extLst>
              <a:ext uri="{FF2B5EF4-FFF2-40B4-BE49-F238E27FC236}">
                <a16:creationId xmlns:a16="http://schemas.microsoft.com/office/drawing/2014/main" id="{2DA06C0F-93B6-4D8A-8CDB-0A54A979E3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5598288"/>
            <a:ext cx="2084560" cy="997738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2A74F86D-698C-496E-9D62-0CFD2EDF7D6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091" y="3818782"/>
            <a:ext cx="1198761" cy="1255152"/>
          </a:xfrm>
          <a:prstGeom prst="rect">
            <a:avLst/>
          </a:prstGeom>
        </p:spPr>
      </p:pic>
      <p:sp>
        <p:nvSpPr>
          <p:cNvPr id="23" name="Rechteck 22">
            <a:extLst>
              <a:ext uri="{FF2B5EF4-FFF2-40B4-BE49-F238E27FC236}">
                <a16:creationId xmlns:a16="http://schemas.microsoft.com/office/drawing/2014/main" id="{ADB18973-C5EB-4237-A7CA-03414DA8B3F7}"/>
              </a:ext>
            </a:extLst>
          </p:cNvPr>
          <p:cNvSpPr/>
          <p:nvPr/>
        </p:nvSpPr>
        <p:spPr>
          <a:xfrm>
            <a:off x="278601" y="1175450"/>
            <a:ext cx="278336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000" b="1" dirty="0"/>
              <a:t>Räumungsalarm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012F5157-24A3-455A-B1BE-C893479AE23E}"/>
              </a:ext>
            </a:extLst>
          </p:cNvPr>
          <p:cNvSpPr/>
          <p:nvPr/>
        </p:nvSpPr>
        <p:spPr>
          <a:xfrm>
            <a:off x="637235" y="1768441"/>
            <a:ext cx="20660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3000" dirty="0"/>
              <a:t>Flachbau</a:t>
            </a:r>
          </a:p>
          <a:p>
            <a:pPr algn="ctr"/>
            <a:r>
              <a:rPr lang="de-DE" sz="3000" i="1" dirty="0"/>
              <a:t>an den</a:t>
            </a:r>
          </a:p>
          <a:p>
            <a:pPr algn="ctr"/>
            <a:r>
              <a:rPr lang="de-DE" sz="3000" i="1" dirty="0"/>
              <a:t>Eingängen</a:t>
            </a:r>
          </a:p>
        </p:txBody>
      </p:sp>
      <p:pic>
        <p:nvPicPr>
          <p:cNvPr id="35" name="Grafik 34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C9EBF3F2-A683-4017-9A0D-46C5563FB31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8592129" y="766737"/>
            <a:ext cx="547153" cy="584044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39" name="Grafik 38" descr="Ein Bild, das Objekt, Uhr enthält.&#10;&#10;Automatisch generierte Beschreibung">
            <a:extLst>
              <a:ext uri="{FF2B5EF4-FFF2-40B4-BE49-F238E27FC236}">
                <a16:creationId xmlns:a16="http://schemas.microsoft.com/office/drawing/2014/main" id="{CDB800AB-86B1-42E8-ABB8-1AACCFD915E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325213" y="3708409"/>
            <a:ext cx="1382673" cy="1475897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218575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63A53120-13D6-4960-A221-2F75FBC54C04}"/>
              </a:ext>
            </a:extLst>
          </p:cNvPr>
          <p:cNvGrpSpPr/>
          <p:nvPr/>
        </p:nvGrpSpPr>
        <p:grpSpPr>
          <a:xfrm>
            <a:off x="4174651" y="204415"/>
            <a:ext cx="5912932" cy="6313117"/>
            <a:chOff x="1664097" y="1110617"/>
            <a:chExt cx="4572638" cy="4973941"/>
          </a:xfrm>
        </p:grpSpPr>
        <p:pic>
          <p:nvPicPr>
            <p:cNvPr id="3" name="Grafik 2" descr="Ein Bild, das Screenshot enthält.&#10;&#10;Automatisch generierte Beschreibung">
              <a:extLst>
                <a:ext uri="{FF2B5EF4-FFF2-40B4-BE49-F238E27FC236}">
                  <a16:creationId xmlns:a16="http://schemas.microsoft.com/office/drawing/2014/main" id="{D8BA1DFD-305B-4C98-A910-8A9F9B459B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4097" y="1110617"/>
              <a:ext cx="4572638" cy="4973941"/>
            </a:xfrm>
            <a:prstGeom prst="rect">
              <a:avLst/>
            </a:prstGeom>
          </p:spPr>
        </p:pic>
        <p:pic>
          <p:nvPicPr>
            <p:cNvPr id="8194" name="Picture 2" descr="Bildergebnis fÃ¼r druckknopfmelder symbol">
              <a:extLst>
                <a:ext uri="{FF2B5EF4-FFF2-40B4-BE49-F238E27FC236}">
                  <a16:creationId xmlns:a16="http://schemas.microsoft.com/office/drawing/2014/main" id="{C83F25CF-26B5-425B-9B3F-111C97AFA5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8710" y="2527070"/>
              <a:ext cx="486795" cy="4846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Grafik 3">
            <a:extLst>
              <a:ext uri="{FF2B5EF4-FFF2-40B4-BE49-F238E27FC236}">
                <a16:creationId xmlns:a16="http://schemas.microsoft.com/office/drawing/2014/main" id="{FA7FDCEC-3DA4-4389-95EF-092F03D2B21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204415"/>
            <a:ext cx="2783365" cy="73468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CD1F1CD-F5A7-413E-A526-053B90E028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5598288"/>
            <a:ext cx="2084560" cy="997738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7171D4CE-E427-4020-90AC-90C141F5CAAB}"/>
              </a:ext>
            </a:extLst>
          </p:cNvPr>
          <p:cNvSpPr txBox="1"/>
          <p:nvPr/>
        </p:nvSpPr>
        <p:spPr>
          <a:xfrm>
            <a:off x="5846708" y="1540126"/>
            <a:ext cx="3895117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500" b="1" dirty="0"/>
              <a:t>Alle Fragen des Disponenten beantworten !</a:t>
            </a:r>
          </a:p>
          <a:p>
            <a:endParaRPr lang="de-DE" sz="1600" b="1" dirty="0"/>
          </a:p>
          <a:p>
            <a:endParaRPr lang="de-DE" sz="1000" b="1" dirty="0"/>
          </a:p>
          <a:p>
            <a:endParaRPr lang="de-DE" sz="1000" b="1" dirty="0"/>
          </a:p>
          <a:p>
            <a:endParaRPr lang="de-DE" sz="12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F27C1E5-634F-4973-9126-3449D282FE1D}"/>
              </a:ext>
            </a:extLst>
          </p:cNvPr>
          <p:cNvSpPr txBox="1"/>
          <p:nvPr/>
        </p:nvSpPr>
        <p:spPr>
          <a:xfrm>
            <a:off x="5848313" y="5317874"/>
            <a:ext cx="4124836" cy="10464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500" b="1" dirty="0"/>
              <a:t>Nur Entstehungsbrände mit geeignetem Feuerlöscher löschen 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000" b="1" dirty="0"/>
          </a:p>
          <a:p>
            <a:endParaRPr lang="de-DE" sz="1000" b="1" dirty="0"/>
          </a:p>
          <a:p>
            <a:endParaRPr lang="de-DE" sz="12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FE5C382-DC9E-4774-BB85-6B22814EF556}"/>
              </a:ext>
            </a:extLst>
          </p:cNvPr>
          <p:cNvSpPr txBox="1"/>
          <p:nvPr/>
        </p:nvSpPr>
        <p:spPr>
          <a:xfrm flipH="1" flipV="1">
            <a:off x="5334000" y="5714999"/>
            <a:ext cx="690826" cy="6897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E75523B1-D583-4FCE-B9E0-B6224934FD1F}"/>
              </a:ext>
            </a:extLst>
          </p:cNvPr>
          <p:cNvSpPr>
            <a:spLocks noChangeAspect="1"/>
          </p:cNvSpPr>
          <p:nvPr/>
        </p:nvSpPr>
        <p:spPr>
          <a:xfrm>
            <a:off x="5846708" y="2962067"/>
            <a:ext cx="4064206" cy="18044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lstStyle/>
          <a:p>
            <a:pPr marL="180000" indent="-216000">
              <a:buFont typeface="Arial" panose="020B0604020202020204" pitchFamily="34" charset="0"/>
              <a:buChar char="•"/>
            </a:pPr>
            <a:r>
              <a:rPr lang="de-DE" sz="1500" b="1" dirty="0"/>
              <a:t>Türen und Fenster schließen.</a:t>
            </a:r>
          </a:p>
          <a:p>
            <a:pPr marL="180000" indent="-216000">
              <a:buFont typeface="Arial" panose="020B0604020202020204" pitchFamily="34" charset="0"/>
              <a:buChar char="•"/>
            </a:pPr>
            <a:r>
              <a:rPr lang="de-DE" sz="1500" b="1" dirty="0"/>
              <a:t>Das Gebäude auf dem schnellsten Weg ins</a:t>
            </a:r>
            <a:br>
              <a:rPr lang="de-DE" sz="1500" b="1" dirty="0"/>
            </a:br>
            <a:r>
              <a:rPr lang="de-DE" sz="1500" b="1"/>
              <a:t> Freie verlassen.</a:t>
            </a:r>
          </a:p>
          <a:p>
            <a:pPr marL="180000" indent="-216000">
              <a:buFont typeface="Arial" panose="020B0604020202020204" pitchFamily="34" charset="0"/>
              <a:buChar char="•"/>
            </a:pPr>
            <a:r>
              <a:rPr lang="de-DE" sz="1500" b="1"/>
              <a:t>Vergewissern, dass Fluchtweg rauchfrei ist.</a:t>
            </a:r>
            <a:endParaRPr lang="de-DE" sz="1500" b="1" dirty="0"/>
          </a:p>
          <a:p>
            <a:pPr marL="180000" indent="-216000">
              <a:buFont typeface="Arial" panose="020B0604020202020204" pitchFamily="34" charset="0"/>
              <a:buChar char="•"/>
            </a:pPr>
            <a:r>
              <a:rPr lang="de-DE" sz="1500" b="1" dirty="0"/>
              <a:t>Hilfsbedürftigen Personen helfen.</a:t>
            </a:r>
          </a:p>
          <a:p>
            <a:pPr marL="180000" indent="-216000">
              <a:buFont typeface="Arial" panose="020B0604020202020204" pitchFamily="34" charset="0"/>
              <a:buChar char="•"/>
            </a:pPr>
            <a:r>
              <a:rPr lang="de-DE" sz="1500" b="1" dirty="0"/>
              <a:t>Keine Aufzüge benutzen.</a:t>
            </a:r>
          </a:p>
          <a:p>
            <a:pPr marL="180000" indent="-216000">
              <a:buFont typeface="Arial" panose="020B0604020202020204" pitchFamily="34" charset="0"/>
              <a:buChar char="•"/>
            </a:pPr>
            <a:r>
              <a:rPr lang="de-DE" sz="1500" b="1" dirty="0"/>
              <a:t>Sammelplatz aufsuchen.</a:t>
            </a:r>
          </a:p>
          <a:p>
            <a:pPr marL="180000" indent="-216000">
              <a:buFont typeface="Arial" panose="020B0604020202020204" pitchFamily="34" charset="0"/>
              <a:buChar char="•"/>
            </a:pPr>
            <a:r>
              <a:rPr lang="de-DE" sz="1500" b="1" dirty="0"/>
              <a:t>Fehlende Schüler der Schulleitung melden ! </a:t>
            </a:r>
          </a:p>
          <a:p>
            <a:pPr algn="ctr"/>
            <a:endParaRPr lang="de-DE" sz="4000" dirty="0"/>
          </a:p>
          <a:p>
            <a:pPr algn="ctr"/>
            <a:endParaRPr lang="de-DE" sz="4000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FB555AA-CC36-4CA4-A87F-C325927B34D4}"/>
              </a:ext>
            </a:extLst>
          </p:cNvPr>
          <p:cNvSpPr/>
          <p:nvPr/>
        </p:nvSpPr>
        <p:spPr>
          <a:xfrm>
            <a:off x="6474528" y="605065"/>
            <a:ext cx="1716161" cy="6303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9AEDC474-06D7-4FB1-A0FA-BFA60F7C1513}"/>
              </a:ext>
            </a:extLst>
          </p:cNvPr>
          <p:cNvSpPr/>
          <p:nvPr/>
        </p:nvSpPr>
        <p:spPr>
          <a:xfrm>
            <a:off x="273575" y="2223403"/>
            <a:ext cx="3486211" cy="1600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br>
              <a:rPr lang="de-DE" sz="2000" b="1" dirty="0"/>
            </a:br>
            <a:r>
              <a:rPr lang="de-DE" sz="2000" b="1" dirty="0"/>
              <a:t>Diese Verhaltensregeln hängen</a:t>
            </a:r>
          </a:p>
          <a:p>
            <a:r>
              <a:rPr lang="de-DE" sz="2000" b="1" dirty="0"/>
              <a:t>in den Unterrichtsräumen und</a:t>
            </a:r>
          </a:p>
          <a:p>
            <a:r>
              <a:rPr lang="de-DE" sz="2000" b="1" dirty="0"/>
              <a:t>Fluren unserer Schule !</a:t>
            </a:r>
          </a:p>
          <a:p>
            <a:endParaRPr lang="de-DE" i="1" dirty="0"/>
          </a:p>
        </p:txBody>
      </p:sp>
    </p:spTree>
    <p:extLst>
      <p:ext uri="{BB962C8B-B14F-4D97-AF65-F5344CB8AC3E}">
        <p14:creationId xmlns:p14="http://schemas.microsoft.com/office/powerpoint/2010/main" val="1489680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A7FDCEC-3DA4-4389-95EF-092F03D2B21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204415"/>
            <a:ext cx="2783365" cy="73468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CD1F1CD-F5A7-413E-A526-053B90E02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5598288"/>
            <a:ext cx="2084560" cy="997738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51899430-C09B-441D-B935-EA32623BD7F8}"/>
              </a:ext>
            </a:extLst>
          </p:cNvPr>
          <p:cNvSpPr/>
          <p:nvPr/>
        </p:nvSpPr>
        <p:spPr>
          <a:xfrm>
            <a:off x="250928" y="987991"/>
            <a:ext cx="27833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000" b="1" dirty="0"/>
              <a:t>In Sicherheit</a:t>
            </a:r>
          </a:p>
          <a:p>
            <a:r>
              <a:rPr lang="de-DE" sz="3000" b="1" dirty="0"/>
              <a:t>bringen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674FCC38-E6E6-40C6-9D28-7BE1C009E414}"/>
              </a:ext>
            </a:extLst>
          </p:cNvPr>
          <p:cNvSpPr/>
          <p:nvPr/>
        </p:nvSpPr>
        <p:spPr>
          <a:xfrm>
            <a:off x="3431560" y="958880"/>
            <a:ext cx="775714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000" dirty="0">
                <a:solidFill>
                  <a:srgbClr val="FF0000"/>
                </a:solidFill>
              </a:rPr>
              <a:t>Feuerschutztüren bei Feueralarm nicht öffnen !!!</a:t>
            </a:r>
            <a:endParaRPr lang="de-DE" sz="3000" b="1" dirty="0">
              <a:solidFill>
                <a:srgbClr val="FF0000"/>
              </a:solidFill>
            </a:endParaRPr>
          </a:p>
        </p:txBody>
      </p:sp>
      <p:pic>
        <p:nvPicPr>
          <p:cNvPr id="22" name="Grafik 21" descr="Ein Bild, das Boden, drinnen, Wand, Gebäude enthält.&#10;&#10;Automatisch generierte Beschreibung">
            <a:extLst>
              <a:ext uri="{FF2B5EF4-FFF2-40B4-BE49-F238E27FC236}">
                <a16:creationId xmlns:a16="http://schemas.microsoft.com/office/drawing/2014/main" id="{871EAE19-5A47-481B-8E06-D8E107FEB1C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101" y="1711392"/>
            <a:ext cx="5168900" cy="47590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4" name="Grafik 23" descr="Ein Bild, das Gebäude, Wand, Ziegelstein, drinnen enthält.&#10;&#10;Automatisch generierte Beschreibung">
            <a:extLst>
              <a:ext uri="{FF2B5EF4-FFF2-40B4-BE49-F238E27FC236}">
                <a16:creationId xmlns:a16="http://schemas.microsoft.com/office/drawing/2014/main" id="{71621A29-891F-4F08-82BB-991084DD1D5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1" y="1711392"/>
            <a:ext cx="5168899" cy="4772025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878750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A7FDCEC-3DA4-4389-95EF-092F03D2B21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204415"/>
            <a:ext cx="2783365" cy="73468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CD1F1CD-F5A7-413E-A526-053B90E02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5598288"/>
            <a:ext cx="2084560" cy="997738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674FCC38-E6E6-40C6-9D28-7BE1C009E414}"/>
              </a:ext>
            </a:extLst>
          </p:cNvPr>
          <p:cNvSpPr/>
          <p:nvPr/>
        </p:nvSpPr>
        <p:spPr>
          <a:xfrm>
            <a:off x="4972756" y="1050231"/>
            <a:ext cx="644772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000" dirty="0">
                <a:solidFill>
                  <a:srgbClr val="FF0000"/>
                </a:solidFill>
              </a:rPr>
              <a:t>Rauchabzug im Treppenhaus betätigen !</a:t>
            </a:r>
            <a:endParaRPr lang="de-DE" sz="3000" b="1" dirty="0">
              <a:solidFill>
                <a:srgbClr val="FF0000"/>
              </a:solidFill>
            </a:endParaRPr>
          </a:p>
        </p:txBody>
      </p:sp>
      <p:pic>
        <p:nvPicPr>
          <p:cNvPr id="3" name="Grafik 2" descr="Ein Bild, das drinnen, Gebäude, Boden, Wand enthält.&#10;&#10;Automatisch generierte Beschreibung">
            <a:extLst>
              <a:ext uri="{FF2B5EF4-FFF2-40B4-BE49-F238E27FC236}">
                <a16:creationId xmlns:a16="http://schemas.microsoft.com/office/drawing/2014/main" id="{62D4884C-3D68-48E3-A5B1-ED8306F19F3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7288564" y="1883505"/>
            <a:ext cx="5088814" cy="4718058"/>
          </a:xfrm>
          <a:prstGeom prst="rect">
            <a:avLst/>
          </a:prstGeom>
        </p:spPr>
      </p:pic>
      <p:pic>
        <p:nvPicPr>
          <p:cNvPr id="7" name="Grafik 6" descr="Ein Bild, das Wand, orange, Ziegelstein enthält.&#10;&#10;Automatisch generierte Beschreibung">
            <a:extLst>
              <a:ext uri="{FF2B5EF4-FFF2-40B4-BE49-F238E27FC236}">
                <a16:creationId xmlns:a16="http://schemas.microsoft.com/office/drawing/2014/main" id="{45A4AEB5-4529-4071-BDF5-E620522D78B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3044472" y="2359152"/>
            <a:ext cx="5007661" cy="3847918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D924AF46-948F-40A5-BEE0-5F29AF3407D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80825" y="2318574"/>
            <a:ext cx="5130560" cy="3847920"/>
          </a:xfrm>
          <a:prstGeom prst="rect">
            <a:avLst/>
          </a:prstGeom>
        </p:spPr>
      </p:pic>
      <p:pic>
        <p:nvPicPr>
          <p:cNvPr id="20" name="Grafik 19" descr="Ein Bild, das Wand enthält.&#10;&#10;Automatisch generierte Beschreibung">
            <a:extLst>
              <a:ext uri="{FF2B5EF4-FFF2-40B4-BE49-F238E27FC236}">
                <a16:creationId xmlns:a16="http://schemas.microsoft.com/office/drawing/2014/main" id="{21E9771C-A6AB-4A9E-B337-94A588168BD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3200309" y="2396724"/>
            <a:ext cx="5007662" cy="369162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6E373122-6166-46F0-B4A1-94AB92EBB732}"/>
              </a:ext>
            </a:extLst>
          </p:cNvPr>
          <p:cNvSpPr/>
          <p:nvPr/>
        </p:nvSpPr>
        <p:spPr>
          <a:xfrm>
            <a:off x="250928" y="987991"/>
            <a:ext cx="27833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000" b="1" dirty="0"/>
              <a:t>In Sicherheit</a:t>
            </a:r>
          </a:p>
          <a:p>
            <a:r>
              <a:rPr lang="de-DE" sz="3000" b="1" dirty="0"/>
              <a:t>bringen</a:t>
            </a:r>
          </a:p>
        </p:txBody>
      </p:sp>
    </p:spTree>
    <p:extLst>
      <p:ext uri="{BB962C8B-B14F-4D97-AF65-F5344CB8AC3E}">
        <p14:creationId xmlns:p14="http://schemas.microsoft.com/office/powerpoint/2010/main" val="12465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A7FDCEC-3DA4-4389-95EF-092F03D2B21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204415"/>
            <a:ext cx="2783365" cy="73468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CD1F1CD-F5A7-413E-A526-053B90E02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5598288"/>
            <a:ext cx="2084560" cy="997738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94CA11DB-9997-48BD-86C5-A968D76F3E0E}"/>
              </a:ext>
            </a:extLst>
          </p:cNvPr>
          <p:cNvSpPr/>
          <p:nvPr/>
        </p:nvSpPr>
        <p:spPr>
          <a:xfrm>
            <a:off x="4759702" y="766878"/>
            <a:ext cx="634064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000" dirty="0">
                <a:solidFill>
                  <a:srgbClr val="FF0000"/>
                </a:solidFill>
              </a:rPr>
              <a:t>Nur Entstehungsbrände selber löschen</a:t>
            </a:r>
          </a:p>
        </p:txBody>
      </p:sp>
      <p:pic>
        <p:nvPicPr>
          <p:cNvPr id="7" name="Grafik 6" descr="Ein Bild, das Boden, drinnen, Decke, Gebäude enthält.&#10;&#10;Automatisch generierte Beschreibung">
            <a:extLst>
              <a:ext uri="{FF2B5EF4-FFF2-40B4-BE49-F238E27FC236}">
                <a16:creationId xmlns:a16="http://schemas.microsoft.com/office/drawing/2014/main" id="{B24F336D-AB4C-4EB1-AD69-E8C4442F5E3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95689" y="1389589"/>
            <a:ext cx="5396311" cy="544722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Grafik 2" descr="Ein Bild, das drinnen enthält.&#10;&#10;Automatisch generierte Beschreibung">
            <a:extLst>
              <a:ext uri="{FF2B5EF4-FFF2-40B4-BE49-F238E27FC236}">
                <a16:creationId xmlns:a16="http://schemas.microsoft.com/office/drawing/2014/main" id="{2670A4AB-6862-43AE-AE86-4877427A028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2472736" y="1541450"/>
            <a:ext cx="5447223" cy="51435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7B7E333-122D-4549-B4B3-E1D2C2C3B062}"/>
              </a:ext>
            </a:extLst>
          </p:cNvPr>
          <p:cNvSpPr/>
          <p:nvPr/>
        </p:nvSpPr>
        <p:spPr>
          <a:xfrm>
            <a:off x="246900" y="1090546"/>
            <a:ext cx="25176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000" b="1" dirty="0"/>
              <a:t>Löschversuch</a:t>
            </a:r>
          </a:p>
        </p:txBody>
      </p:sp>
    </p:spTree>
    <p:extLst>
      <p:ext uri="{BB962C8B-B14F-4D97-AF65-F5344CB8AC3E}">
        <p14:creationId xmlns:p14="http://schemas.microsoft.com/office/powerpoint/2010/main" val="66695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fik 33">
            <a:extLst>
              <a:ext uri="{FF2B5EF4-FFF2-40B4-BE49-F238E27FC236}">
                <a16:creationId xmlns:a16="http://schemas.microsoft.com/office/drawing/2014/main" id="{29184BCD-A2B6-40C0-A545-D978A59ADE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4700" y="1133258"/>
            <a:ext cx="8667662" cy="560984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A7FDCEC-3DA4-4389-95EF-092F03D2B21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204415"/>
            <a:ext cx="2783365" cy="73468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CD1F1CD-F5A7-413E-A526-053B90E028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5598288"/>
            <a:ext cx="2084560" cy="997738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51899430-C09B-441D-B935-EA32623BD7F8}"/>
              </a:ext>
            </a:extLst>
          </p:cNvPr>
          <p:cNvSpPr/>
          <p:nvPr/>
        </p:nvSpPr>
        <p:spPr>
          <a:xfrm>
            <a:off x="5389561" y="579260"/>
            <a:ext cx="557693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000" dirty="0">
                <a:solidFill>
                  <a:srgbClr val="FF0000"/>
                </a:solidFill>
              </a:rPr>
              <a:t>Sammelplatz der CBS aufsuchen </a:t>
            </a:r>
          </a:p>
        </p:txBody>
      </p:sp>
      <p:pic>
        <p:nvPicPr>
          <p:cNvPr id="36" name="Picture 2" descr="Bildergebnis fÃ¼r sammelplatz piktogramm">
            <a:extLst>
              <a:ext uri="{FF2B5EF4-FFF2-40B4-BE49-F238E27FC236}">
                <a16:creationId xmlns:a16="http://schemas.microsoft.com/office/drawing/2014/main" id="{12756EFE-1E3E-4BCA-9BE5-BDF30D893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133" y="3175461"/>
            <a:ext cx="603979" cy="61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001B7FCF-BA96-4364-92F3-E2087EDBD34F}"/>
              </a:ext>
            </a:extLst>
          </p:cNvPr>
          <p:cNvSpPr>
            <a:spLocks noChangeAspect="1"/>
          </p:cNvSpPr>
          <p:nvPr/>
        </p:nvSpPr>
        <p:spPr>
          <a:xfrm>
            <a:off x="5451376" y="4029311"/>
            <a:ext cx="327258" cy="334629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FD1BF11-BA9C-48EE-B592-5D440E45D01E}"/>
              </a:ext>
            </a:extLst>
          </p:cNvPr>
          <p:cNvSpPr txBox="1"/>
          <p:nvPr/>
        </p:nvSpPr>
        <p:spPr>
          <a:xfrm rot="20577867">
            <a:off x="5691112" y="3551656"/>
            <a:ext cx="267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Meldepunkt (Schulleitung)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9FA3196-2107-42A2-B7DA-A769DBBFB7A0}"/>
              </a:ext>
            </a:extLst>
          </p:cNvPr>
          <p:cNvSpPr/>
          <p:nvPr/>
        </p:nvSpPr>
        <p:spPr>
          <a:xfrm>
            <a:off x="103554" y="2019741"/>
            <a:ext cx="3293594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200" b="1" dirty="0">
                <a:solidFill>
                  <a:srgbClr val="FF0000"/>
                </a:solidFill>
              </a:rPr>
              <a:t>Fehlende Schüler melden !</a:t>
            </a:r>
          </a:p>
          <a:p>
            <a:br>
              <a:rPr lang="de-DE" b="1" dirty="0"/>
            </a:br>
            <a:r>
              <a:rPr lang="de-DE" b="1" dirty="0"/>
              <a:t>Die Schulleitung verfügt </a:t>
            </a:r>
            <a:br>
              <a:rPr lang="de-DE" b="1" dirty="0"/>
            </a:br>
            <a:r>
              <a:rPr lang="de-DE" b="1" dirty="0"/>
              <a:t>über eine aktuelle Liste</a:t>
            </a:r>
          </a:p>
          <a:p>
            <a:r>
              <a:rPr lang="de-DE" b="1" dirty="0"/>
              <a:t>der anwesenden Schüler.</a:t>
            </a:r>
          </a:p>
          <a:p>
            <a:r>
              <a:rPr lang="de-DE" i="1" dirty="0"/>
              <a:t>(</a:t>
            </a:r>
            <a:r>
              <a:rPr lang="de-DE" i="1" dirty="0" err="1"/>
              <a:t>WebUntis</a:t>
            </a:r>
            <a:r>
              <a:rPr lang="de-DE" i="1" dirty="0"/>
              <a:t>-Ausdruck oder iPad)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B301D44D-F76C-47C0-AE5D-D07C338DEA6F}"/>
              </a:ext>
            </a:extLst>
          </p:cNvPr>
          <p:cNvSpPr/>
          <p:nvPr/>
        </p:nvSpPr>
        <p:spPr>
          <a:xfrm>
            <a:off x="250928" y="987991"/>
            <a:ext cx="27833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000" b="1" dirty="0"/>
              <a:t>In Sicherheit</a:t>
            </a:r>
          </a:p>
          <a:p>
            <a:r>
              <a:rPr lang="de-DE" sz="3000" b="1" dirty="0"/>
              <a:t>bringen</a:t>
            </a:r>
          </a:p>
        </p:txBody>
      </p:sp>
    </p:spTree>
    <p:extLst>
      <p:ext uri="{BB962C8B-B14F-4D97-AF65-F5344CB8AC3E}">
        <p14:creationId xmlns:p14="http://schemas.microsoft.com/office/powerpoint/2010/main" val="3853658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fik 33">
            <a:extLst>
              <a:ext uri="{FF2B5EF4-FFF2-40B4-BE49-F238E27FC236}">
                <a16:creationId xmlns:a16="http://schemas.microsoft.com/office/drawing/2014/main" id="{29184BCD-A2B6-40C0-A545-D978A59ADE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0945" y="2677886"/>
            <a:ext cx="5307598" cy="296635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A7FDCEC-3DA4-4389-95EF-092F03D2B21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204415"/>
            <a:ext cx="2783365" cy="73468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CD1F1CD-F5A7-413E-A526-053B90E028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8" y="5598288"/>
            <a:ext cx="2084560" cy="997738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51899430-C09B-441D-B935-EA32623BD7F8}"/>
              </a:ext>
            </a:extLst>
          </p:cNvPr>
          <p:cNvSpPr/>
          <p:nvPr/>
        </p:nvSpPr>
        <p:spPr>
          <a:xfrm>
            <a:off x="4095706" y="475843"/>
            <a:ext cx="737239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000" dirty="0">
                <a:solidFill>
                  <a:srgbClr val="FF0000"/>
                </a:solidFill>
              </a:rPr>
              <a:t>Wann darf ich das Gebäude wieder betreten ?</a:t>
            </a:r>
          </a:p>
        </p:txBody>
      </p:sp>
      <p:pic>
        <p:nvPicPr>
          <p:cNvPr id="36" name="Picture 2" descr="Bildergebnis fÃ¼r sammelplatz piktogramm">
            <a:extLst>
              <a:ext uri="{FF2B5EF4-FFF2-40B4-BE49-F238E27FC236}">
                <a16:creationId xmlns:a16="http://schemas.microsoft.com/office/drawing/2014/main" id="{12756EFE-1E3E-4BCA-9BE5-BDF30D893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133" y="3175461"/>
            <a:ext cx="603979" cy="61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001B7FCF-BA96-4364-92F3-E2087EDBD34F}"/>
              </a:ext>
            </a:extLst>
          </p:cNvPr>
          <p:cNvSpPr>
            <a:spLocks noChangeAspect="1"/>
          </p:cNvSpPr>
          <p:nvPr/>
        </p:nvSpPr>
        <p:spPr>
          <a:xfrm>
            <a:off x="5451376" y="4029311"/>
            <a:ext cx="327258" cy="334629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FD1BF11-BA9C-48EE-B592-5D440E45D01E}"/>
              </a:ext>
            </a:extLst>
          </p:cNvPr>
          <p:cNvSpPr txBox="1"/>
          <p:nvPr/>
        </p:nvSpPr>
        <p:spPr>
          <a:xfrm rot="20577867">
            <a:off x="5691112" y="3551656"/>
            <a:ext cx="2677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Meldepunkt (Schulleitung)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C9FA3196-2107-42A2-B7DA-A769DBBFB7A0}"/>
              </a:ext>
            </a:extLst>
          </p:cNvPr>
          <p:cNvSpPr/>
          <p:nvPr/>
        </p:nvSpPr>
        <p:spPr>
          <a:xfrm>
            <a:off x="104721" y="939102"/>
            <a:ext cx="3792297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000" b="1" dirty="0"/>
              <a:t>         Entwarnung</a:t>
            </a:r>
            <a:br>
              <a:rPr lang="de-DE" sz="3000" b="1" dirty="0"/>
            </a:br>
            <a:br>
              <a:rPr lang="de-DE" sz="1500" dirty="0"/>
            </a:br>
            <a:endParaRPr lang="de-DE" sz="1500" i="1" dirty="0"/>
          </a:p>
          <a:p>
            <a:endParaRPr lang="de-DE" sz="1500" i="1" dirty="0"/>
          </a:p>
          <a:p>
            <a:br>
              <a:rPr lang="de-DE" b="1" dirty="0"/>
            </a:br>
            <a:endParaRPr lang="de-DE" i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5" name="Freihand 34">
                <a:extLst>
                  <a:ext uri="{FF2B5EF4-FFF2-40B4-BE49-F238E27FC236}">
                    <a16:creationId xmlns:a16="http://schemas.microsoft.com/office/drawing/2014/main" id="{8ED1AFF2-0DEB-4930-9B6C-8180C32B1915}"/>
                  </a:ext>
                </a:extLst>
              </p14:cNvPr>
              <p14:cNvContentPartPr/>
              <p14:nvPr/>
            </p14:nvContentPartPr>
            <p14:xfrm>
              <a:off x="11189979" y="2300010"/>
              <a:ext cx="442440" cy="552600"/>
            </p14:xfrm>
          </p:contentPart>
        </mc:Choice>
        <mc:Fallback xmlns="">
          <p:pic>
            <p:nvPicPr>
              <p:cNvPr id="35" name="Freihand 34">
                <a:extLst>
                  <a:ext uri="{FF2B5EF4-FFF2-40B4-BE49-F238E27FC236}">
                    <a16:creationId xmlns:a16="http://schemas.microsoft.com/office/drawing/2014/main" id="{8ED1AFF2-0DEB-4930-9B6C-8180C32B191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180979" y="2291010"/>
                <a:ext cx="460080" cy="57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7" name="Freihand 36">
                <a:extLst>
                  <a:ext uri="{FF2B5EF4-FFF2-40B4-BE49-F238E27FC236}">
                    <a16:creationId xmlns:a16="http://schemas.microsoft.com/office/drawing/2014/main" id="{EFB0B8B7-1D23-4CF8-8AEB-16BD5B5752D7}"/>
                  </a:ext>
                </a:extLst>
              </p14:cNvPr>
              <p14:cNvContentPartPr/>
              <p14:nvPr/>
            </p14:nvContentPartPr>
            <p14:xfrm>
              <a:off x="11399491" y="2967450"/>
              <a:ext cx="118800" cy="65160"/>
            </p14:xfrm>
          </p:contentPart>
        </mc:Choice>
        <mc:Fallback xmlns="">
          <p:pic>
            <p:nvPicPr>
              <p:cNvPr id="37" name="Freihand 36">
                <a:extLst>
                  <a:ext uri="{FF2B5EF4-FFF2-40B4-BE49-F238E27FC236}">
                    <a16:creationId xmlns:a16="http://schemas.microsoft.com/office/drawing/2014/main" id="{EFB0B8B7-1D23-4CF8-8AEB-16BD5B5752D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1390491" y="2958810"/>
                <a:ext cx="13644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05" name="Freihand 304">
                <a:extLst>
                  <a:ext uri="{FF2B5EF4-FFF2-40B4-BE49-F238E27FC236}">
                    <a16:creationId xmlns:a16="http://schemas.microsoft.com/office/drawing/2014/main" id="{6AD5E2BD-51DD-4B32-8920-B49817F3BE8A}"/>
                  </a:ext>
                </a:extLst>
              </p14:cNvPr>
              <p14:cNvContentPartPr/>
              <p14:nvPr/>
            </p14:nvContentPartPr>
            <p14:xfrm>
              <a:off x="9845404" y="2802917"/>
              <a:ext cx="191520" cy="168480"/>
            </p14:xfrm>
          </p:contentPart>
        </mc:Choice>
        <mc:Fallback xmlns="">
          <p:pic>
            <p:nvPicPr>
              <p:cNvPr id="305" name="Freihand 304">
                <a:extLst>
                  <a:ext uri="{FF2B5EF4-FFF2-40B4-BE49-F238E27FC236}">
                    <a16:creationId xmlns:a16="http://schemas.microsoft.com/office/drawing/2014/main" id="{6AD5E2BD-51DD-4B32-8920-B49817F3BE8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836764" y="2793917"/>
                <a:ext cx="209160" cy="18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06" name="Freihand 305">
                <a:extLst>
                  <a:ext uri="{FF2B5EF4-FFF2-40B4-BE49-F238E27FC236}">
                    <a16:creationId xmlns:a16="http://schemas.microsoft.com/office/drawing/2014/main" id="{17FF5D39-EB81-4E44-A897-92AEAB6394D3}"/>
                  </a:ext>
                </a:extLst>
              </p14:cNvPr>
              <p14:cNvContentPartPr/>
              <p14:nvPr/>
            </p14:nvContentPartPr>
            <p14:xfrm>
              <a:off x="9986524" y="3047357"/>
              <a:ext cx="5040" cy="1800"/>
            </p14:xfrm>
          </p:contentPart>
        </mc:Choice>
        <mc:Fallback xmlns="">
          <p:pic>
            <p:nvPicPr>
              <p:cNvPr id="306" name="Freihand 305">
                <a:extLst>
                  <a:ext uri="{FF2B5EF4-FFF2-40B4-BE49-F238E27FC236}">
                    <a16:creationId xmlns:a16="http://schemas.microsoft.com/office/drawing/2014/main" id="{17FF5D39-EB81-4E44-A897-92AEAB6394D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977524" y="3038357"/>
                <a:ext cx="22680" cy="1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07" name="Freihand 306">
                <a:extLst>
                  <a:ext uri="{FF2B5EF4-FFF2-40B4-BE49-F238E27FC236}">
                    <a16:creationId xmlns:a16="http://schemas.microsoft.com/office/drawing/2014/main" id="{8802E2E9-4197-4B85-B16C-5A7DE402E0FB}"/>
                  </a:ext>
                </a:extLst>
              </p14:cNvPr>
              <p14:cNvContentPartPr/>
              <p14:nvPr/>
            </p14:nvContentPartPr>
            <p14:xfrm>
              <a:off x="10161484" y="2811197"/>
              <a:ext cx="102600" cy="127080"/>
            </p14:xfrm>
          </p:contentPart>
        </mc:Choice>
        <mc:Fallback xmlns="">
          <p:pic>
            <p:nvPicPr>
              <p:cNvPr id="307" name="Freihand 306">
                <a:extLst>
                  <a:ext uri="{FF2B5EF4-FFF2-40B4-BE49-F238E27FC236}">
                    <a16:creationId xmlns:a16="http://schemas.microsoft.com/office/drawing/2014/main" id="{8802E2E9-4197-4B85-B16C-5A7DE402E0F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152844" y="2802557"/>
                <a:ext cx="12024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08" name="Freihand 307">
                <a:extLst>
                  <a:ext uri="{FF2B5EF4-FFF2-40B4-BE49-F238E27FC236}">
                    <a16:creationId xmlns:a16="http://schemas.microsoft.com/office/drawing/2014/main" id="{F5F0711F-E170-4238-AC96-AB26F0A5A673}"/>
                  </a:ext>
                </a:extLst>
              </p14:cNvPr>
              <p14:cNvContentPartPr/>
              <p14:nvPr/>
            </p14:nvContentPartPr>
            <p14:xfrm>
              <a:off x="10193164" y="3016397"/>
              <a:ext cx="13680" cy="16920"/>
            </p14:xfrm>
          </p:contentPart>
        </mc:Choice>
        <mc:Fallback xmlns="">
          <p:pic>
            <p:nvPicPr>
              <p:cNvPr id="308" name="Freihand 307">
                <a:extLst>
                  <a:ext uri="{FF2B5EF4-FFF2-40B4-BE49-F238E27FC236}">
                    <a16:creationId xmlns:a16="http://schemas.microsoft.com/office/drawing/2014/main" id="{F5F0711F-E170-4238-AC96-AB26F0A5A67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184524" y="3007397"/>
                <a:ext cx="3132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09" name="Freihand 308">
                <a:extLst>
                  <a:ext uri="{FF2B5EF4-FFF2-40B4-BE49-F238E27FC236}">
                    <a16:creationId xmlns:a16="http://schemas.microsoft.com/office/drawing/2014/main" id="{CD1D8132-F4CD-44BF-8340-03F750B0F4AC}"/>
                  </a:ext>
                </a:extLst>
              </p14:cNvPr>
              <p14:cNvContentPartPr/>
              <p14:nvPr/>
            </p14:nvContentPartPr>
            <p14:xfrm>
              <a:off x="10364164" y="2823797"/>
              <a:ext cx="136440" cy="162000"/>
            </p14:xfrm>
          </p:contentPart>
        </mc:Choice>
        <mc:Fallback xmlns="">
          <p:pic>
            <p:nvPicPr>
              <p:cNvPr id="309" name="Freihand 308">
                <a:extLst>
                  <a:ext uri="{FF2B5EF4-FFF2-40B4-BE49-F238E27FC236}">
                    <a16:creationId xmlns:a16="http://schemas.microsoft.com/office/drawing/2014/main" id="{CD1D8132-F4CD-44BF-8340-03F750B0F4AC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355524" y="2815157"/>
                <a:ext cx="154080" cy="17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10" name="Freihand 309">
                <a:extLst>
                  <a:ext uri="{FF2B5EF4-FFF2-40B4-BE49-F238E27FC236}">
                    <a16:creationId xmlns:a16="http://schemas.microsoft.com/office/drawing/2014/main" id="{311C45B5-0751-454C-872C-B09BD524C826}"/>
                  </a:ext>
                </a:extLst>
              </p14:cNvPr>
              <p14:cNvContentPartPr/>
              <p14:nvPr/>
            </p14:nvContentPartPr>
            <p14:xfrm>
              <a:off x="10429324" y="3039797"/>
              <a:ext cx="10440" cy="21960"/>
            </p14:xfrm>
          </p:contentPart>
        </mc:Choice>
        <mc:Fallback xmlns="">
          <p:pic>
            <p:nvPicPr>
              <p:cNvPr id="310" name="Freihand 309">
                <a:extLst>
                  <a:ext uri="{FF2B5EF4-FFF2-40B4-BE49-F238E27FC236}">
                    <a16:creationId xmlns:a16="http://schemas.microsoft.com/office/drawing/2014/main" id="{311C45B5-0751-454C-872C-B09BD524C82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10420324" y="3030797"/>
                <a:ext cx="28080" cy="3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30" name="Freihand 329">
                <a:extLst>
                  <a:ext uri="{FF2B5EF4-FFF2-40B4-BE49-F238E27FC236}">
                    <a16:creationId xmlns:a16="http://schemas.microsoft.com/office/drawing/2014/main" id="{CADE9960-13C1-44B4-B0F7-8BA999A0DD33}"/>
                  </a:ext>
                </a:extLst>
              </p14:cNvPr>
              <p14:cNvContentPartPr/>
              <p14:nvPr/>
            </p14:nvContentPartPr>
            <p14:xfrm>
              <a:off x="9687364" y="3201077"/>
              <a:ext cx="1144080" cy="1722600"/>
            </p14:xfrm>
          </p:contentPart>
        </mc:Choice>
        <mc:Fallback xmlns="">
          <p:pic>
            <p:nvPicPr>
              <p:cNvPr id="330" name="Freihand 329">
                <a:extLst>
                  <a:ext uri="{FF2B5EF4-FFF2-40B4-BE49-F238E27FC236}">
                    <a16:creationId xmlns:a16="http://schemas.microsoft.com/office/drawing/2014/main" id="{CADE9960-13C1-44B4-B0F7-8BA999A0DD3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678364" y="3192437"/>
                <a:ext cx="1161720" cy="174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60" name="Freihand 359">
                <a:extLst>
                  <a:ext uri="{FF2B5EF4-FFF2-40B4-BE49-F238E27FC236}">
                    <a16:creationId xmlns:a16="http://schemas.microsoft.com/office/drawing/2014/main" id="{365C2582-3EE6-4790-8DF4-3D0642566E1F}"/>
                  </a:ext>
                </a:extLst>
              </p14:cNvPr>
              <p14:cNvContentPartPr/>
              <p14:nvPr/>
            </p14:nvContentPartPr>
            <p14:xfrm>
              <a:off x="11030131" y="3158565"/>
              <a:ext cx="686520" cy="2055240"/>
            </p14:xfrm>
          </p:contentPart>
        </mc:Choice>
        <mc:Fallback xmlns="">
          <p:pic>
            <p:nvPicPr>
              <p:cNvPr id="360" name="Freihand 359">
                <a:extLst>
                  <a:ext uri="{FF2B5EF4-FFF2-40B4-BE49-F238E27FC236}">
                    <a16:creationId xmlns:a16="http://schemas.microsoft.com/office/drawing/2014/main" id="{365C2582-3EE6-4790-8DF4-3D0642566E1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1021131" y="3149925"/>
                <a:ext cx="704160" cy="2072880"/>
              </a:xfrm>
              <a:prstGeom prst="rect">
                <a:avLst/>
              </a:prstGeom>
            </p:spPr>
          </p:pic>
        </mc:Fallback>
      </mc:AlternateContent>
      <p:sp>
        <p:nvSpPr>
          <p:cNvPr id="361" name="Rechteck 360">
            <a:extLst>
              <a:ext uri="{FF2B5EF4-FFF2-40B4-BE49-F238E27FC236}">
                <a16:creationId xmlns:a16="http://schemas.microsoft.com/office/drawing/2014/main" id="{03D50E2B-2DB3-4513-AC18-E8E25CCB495C}"/>
              </a:ext>
            </a:extLst>
          </p:cNvPr>
          <p:cNvSpPr/>
          <p:nvPr/>
        </p:nvSpPr>
        <p:spPr>
          <a:xfrm>
            <a:off x="277958" y="1622882"/>
            <a:ext cx="82289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dirty="0"/>
              <a:t>Das Entwarnungssignal </a:t>
            </a:r>
            <a:r>
              <a:rPr lang="de-DE" sz="2000" i="1" dirty="0"/>
              <a:t>(Dauerklingeln)</a:t>
            </a:r>
            <a:r>
              <a:rPr lang="de-DE" sz="2000" dirty="0"/>
              <a:t> wird vor den Gebäuden meistens nicht wahrgenommen !</a:t>
            </a:r>
          </a:p>
        </p:txBody>
      </p:sp>
      <p:sp>
        <p:nvSpPr>
          <p:cNvPr id="362" name="Rechteck 361">
            <a:extLst>
              <a:ext uri="{FF2B5EF4-FFF2-40B4-BE49-F238E27FC236}">
                <a16:creationId xmlns:a16="http://schemas.microsoft.com/office/drawing/2014/main" id="{9507EEFC-3CCB-42D4-AABF-7B85FCE9B11B}"/>
              </a:ext>
            </a:extLst>
          </p:cNvPr>
          <p:cNvSpPr/>
          <p:nvPr/>
        </p:nvSpPr>
        <p:spPr>
          <a:xfrm>
            <a:off x="183371" y="2621233"/>
            <a:ext cx="3972482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rgbClr val="FF0000"/>
                </a:solidFill>
              </a:rPr>
              <a:t>Deshalb gilt :</a:t>
            </a:r>
          </a:p>
          <a:p>
            <a:endParaRPr lang="de-DE" sz="15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Im Ernstfall darf </a:t>
            </a:r>
            <a:r>
              <a:rPr lang="de-DE" b="1" dirty="0"/>
              <a:t>nur</a:t>
            </a:r>
            <a:r>
              <a:rPr lang="de-DE" dirty="0"/>
              <a:t> die </a:t>
            </a:r>
            <a:r>
              <a:rPr lang="de-DE" b="1" dirty="0"/>
              <a:t>Schulleitung</a:t>
            </a:r>
            <a:r>
              <a:rPr lang="de-DE" dirty="0"/>
              <a:t> nach Absprache mit der </a:t>
            </a:r>
            <a:r>
              <a:rPr lang="de-DE" b="1" dirty="0"/>
              <a:t>Feuerwehr</a:t>
            </a:r>
            <a:r>
              <a:rPr lang="de-DE" dirty="0"/>
              <a:t> entwarnen.</a:t>
            </a:r>
            <a:br>
              <a:rPr lang="de-DE" dirty="0"/>
            </a:b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Bei einer Übung können auch die </a:t>
            </a:r>
            <a:br>
              <a:rPr lang="de-DE" dirty="0"/>
            </a:br>
            <a:r>
              <a:rPr lang="de-DE" b="1" dirty="0"/>
              <a:t>Sicherheitsbeauftragten</a:t>
            </a:r>
            <a:r>
              <a:rPr lang="de-DE" dirty="0"/>
              <a:t> nach Absprache mit der </a:t>
            </a:r>
            <a:r>
              <a:rPr lang="de-DE" b="1" dirty="0"/>
              <a:t>Schulleitung</a:t>
            </a:r>
            <a:br>
              <a:rPr lang="de-DE" dirty="0"/>
            </a:br>
            <a:r>
              <a:rPr lang="de-DE" dirty="0"/>
              <a:t>Entwarnung geben.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427" name="Freihand 426">
                <a:extLst>
                  <a:ext uri="{FF2B5EF4-FFF2-40B4-BE49-F238E27FC236}">
                    <a16:creationId xmlns:a16="http://schemas.microsoft.com/office/drawing/2014/main" id="{8529C08F-B91D-494D-A4CB-D41EC3F97E5C}"/>
                  </a:ext>
                </a:extLst>
              </p14:cNvPr>
              <p14:cNvContentPartPr/>
              <p14:nvPr/>
            </p14:nvContentPartPr>
            <p14:xfrm>
              <a:off x="8565513" y="1266480"/>
              <a:ext cx="2760480" cy="1274400"/>
            </p14:xfrm>
          </p:contentPart>
        </mc:Choice>
        <mc:Fallback xmlns="">
          <p:pic>
            <p:nvPicPr>
              <p:cNvPr id="427" name="Freihand 426">
                <a:extLst>
                  <a:ext uri="{FF2B5EF4-FFF2-40B4-BE49-F238E27FC236}">
                    <a16:creationId xmlns:a16="http://schemas.microsoft.com/office/drawing/2014/main" id="{8529C08F-B91D-494D-A4CB-D41EC3F97E5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8556513" y="1257840"/>
                <a:ext cx="2778120" cy="129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87" name="Freihand 486">
                <a:extLst>
                  <a:ext uri="{FF2B5EF4-FFF2-40B4-BE49-F238E27FC236}">
                    <a16:creationId xmlns:a16="http://schemas.microsoft.com/office/drawing/2014/main" id="{716ABFFD-25C8-42C8-A272-CD3EF82CE94D}"/>
                  </a:ext>
                </a:extLst>
              </p14:cNvPr>
              <p14:cNvContentPartPr/>
              <p14:nvPr/>
            </p14:nvContentPartPr>
            <p14:xfrm>
              <a:off x="8448374" y="1041882"/>
              <a:ext cx="2437200" cy="1470367"/>
            </p14:xfrm>
          </p:contentPart>
        </mc:Choice>
        <mc:Fallback xmlns="">
          <p:pic>
            <p:nvPicPr>
              <p:cNvPr id="487" name="Freihand 486">
                <a:extLst>
                  <a:ext uri="{FF2B5EF4-FFF2-40B4-BE49-F238E27FC236}">
                    <a16:creationId xmlns:a16="http://schemas.microsoft.com/office/drawing/2014/main" id="{716ABFFD-25C8-42C8-A272-CD3EF82CE94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439374" y="1033243"/>
                <a:ext cx="2454840" cy="148800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62349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43BDDD7D3118549BA0E915EE62E7ABE" ma:contentTypeVersion="4" ma:contentTypeDescription="Ein neues Dokument erstellen." ma:contentTypeScope="" ma:versionID="c24602ff93bd44c57b91c8f51108e8c4">
  <xsd:schema xmlns:xsd="http://www.w3.org/2001/XMLSchema" xmlns:xs="http://www.w3.org/2001/XMLSchema" xmlns:p="http://schemas.microsoft.com/office/2006/metadata/properties" xmlns:ns2="4742cb2d-e62e-4624-b93a-01bd921c22cc" xmlns:ns3="254159a1-0b76-49dc-9d16-f23e2d866d42" targetNamespace="http://schemas.microsoft.com/office/2006/metadata/properties" ma:root="true" ma:fieldsID="a44d8b7648fd4c7b5d9d96f77c92fa85" ns2:_="" ns3:_="">
    <xsd:import namespace="4742cb2d-e62e-4624-b93a-01bd921c22cc"/>
    <xsd:import namespace="254159a1-0b76-49dc-9d16-f23e2d866d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42cb2d-e62e-4624-b93a-01bd921c22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159a1-0b76-49dc-9d16-f23e2d866d4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8E1B7F4-35B8-49CA-BC7E-F102432FEF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BD0618-A005-4F68-9340-6F519BE587B8}">
  <ds:schemaRefs>
    <ds:schemaRef ds:uri="4742cb2d-e62e-4624-b93a-01bd921c22cc"/>
    <ds:schemaRef ds:uri="254159a1-0b76-49dc-9d16-f23e2d866d42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35DC64A-B206-4352-9CB2-9822F89BA2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42cb2d-e62e-4624-b93a-01bd921c22cc"/>
    <ds:schemaRef ds:uri="254159a1-0b76-49dc-9d16-f23e2d866d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314</Words>
  <Application>Microsoft Office PowerPoint</Application>
  <PresentationFormat>Breitbild</PresentationFormat>
  <Paragraphs>82</Paragraphs>
  <Slides>14</Slides>
  <Notes>12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 Druckknopfmelder  an unserer Schule</vt:lpstr>
      <vt:lpstr>Alarmsignalisierung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Sicherheitsunterweisung Carl-Benz-Schule</dc:title>
  <dc:creator>Jose Rivas</dc:creator>
  <cp:lastModifiedBy>Jose Rivas</cp:lastModifiedBy>
  <cp:revision>398</cp:revision>
  <cp:lastPrinted>2018-12-13T13:44:43Z</cp:lastPrinted>
  <dcterms:created xsi:type="dcterms:W3CDTF">2018-08-02T21:37:29Z</dcterms:created>
  <dcterms:modified xsi:type="dcterms:W3CDTF">2026-09-03T11:57:10Z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0x010100843BDDD7D3118549BA0E915EE62E7ABE</vt:lpwstr>
  </property>
</Properties>
</file>